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4f3190396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d963bab9bb42fe"/>
  </p:sldMasterIdLst>
  <p:sldIdLst>
    <p:sldId xmlns:r="http://schemas.openxmlformats.org/officeDocument/2006/relationships" id="256" r:id="Rd57daa786776420a"/>
    <p:sldId xmlns:r="http://schemas.openxmlformats.org/officeDocument/2006/relationships" id="257" r:id="R8728438007d6435d"/>
    <p:sldId xmlns:r="http://schemas.openxmlformats.org/officeDocument/2006/relationships" id="258" r:id="Re0ea783eb3084487"/>
    <p:sldId xmlns:r="http://schemas.openxmlformats.org/officeDocument/2006/relationships" id="259" r:id="R186fd249eba54633"/>
    <p:sldId xmlns:r="http://schemas.openxmlformats.org/officeDocument/2006/relationships" id="260" r:id="Rce4802063d6e4000"/>
    <p:sldId xmlns:r="http://schemas.openxmlformats.org/officeDocument/2006/relationships" id="261" r:id="R2cf87b9a05af4dc6"/>
    <p:sldId xmlns:r="http://schemas.openxmlformats.org/officeDocument/2006/relationships" id="262" r:id="R04924189fbb047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963bab9bb42fe" /><Relationship Type="http://schemas.openxmlformats.org/officeDocument/2006/relationships/slide" Target="/ppt/slides/slide1.xml" Id="Rd57daa786776420a" /><Relationship Type="http://schemas.openxmlformats.org/officeDocument/2006/relationships/slide" Target="/ppt/slides/slide2.xml" Id="R8728438007d6435d" /><Relationship Type="http://schemas.openxmlformats.org/officeDocument/2006/relationships/slide" Target="/ppt/slides/slide3.xml" Id="Re0ea783eb3084487" /><Relationship Type="http://schemas.openxmlformats.org/officeDocument/2006/relationships/slide" Target="/ppt/slides/slide4.xml" Id="R186fd249eba54633" /><Relationship Type="http://schemas.openxmlformats.org/officeDocument/2006/relationships/slide" Target="/ppt/slides/slide5.xml" Id="Rce4802063d6e4000" /><Relationship Type="http://schemas.openxmlformats.org/officeDocument/2006/relationships/slide" Target="/ppt/slides/slide6.xml" Id="R2cf87b9a05af4dc6" /><Relationship Type="http://schemas.openxmlformats.org/officeDocument/2006/relationships/slide" Target="/ppt/slides/slide7.xml" Id="R04924189fbb047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44d208c1249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920a02aaa419c" /><Relationship Type="http://schemas.openxmlformats.org/officeDocument/2006/relationships/theme" Target="/ppt/slideMasters/theme/theme1.xml" Id="R4950382af1e24b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920a02aaa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de6ea53cf42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2adaa53474c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c14e2563f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7e1350b804f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04d4c736d49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2182f0cd44c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fa296d5b347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EIGANES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 VEKST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ODDVIN EGGEBØ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SYNNØVE SØRHUS EGGEBØ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Bøveien 189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4071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992 852 011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