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5a7d823e2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acd4cecb94d9e"/>
  </p:sldMasterIdLst>
  <p:sldIdLst>
    <p:sldId xmlns:r="http://schemas.openxmlformats.org/officeDocument/2006/relationships" id="256" r:id="R86e7d24f182546c8"/>
    <p:sldId xmlns:r="http://schemas.openxmlformats.org/officeDocument/2006/relationships" id="257" r:id="R34d011883b3f4869"/>
    <p:sldId xmlns:r="http://schemas.openxmlformats.org/officeDocument/2006/relationships" id="258" r:id="Rb69c7032b0764f85"/>
    <p:sldId xmlns:r="http://schemas.openxmlformats.org/officeDocument/2006/relationships" id="259" r:id="Rbace14f70f57409d"/>
    <p:sldId xmlns:r="http://schemas.openxmlformats.org/officeDocument/2006/relationships" id="260" r:id="R4cafc59d75a54055"/>
    <p:sldId xmlns:r="http://schemas.openxmlformats.org/officeDocument/2006/relationships" id="261" r:id="R2d99b79a71d245d9"/>
    <p:sldId xmlns:r="http://schemas.openxmlformats.org/officeDocument/2006/relationships" id="262" r:id="R04e5950cb83f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acd4cecb94d9e" /><Relationship Type="http://schemas.openxmlformats.org/officeDocument/2006/relationships/slide" Target="/ppt/slides/slide1.xml" Id="R86e7d24f182546c8" /><Relationship Type="http://schemas.openxmlformats.org/officeDocument/2006/relationships/slide" Target="/ppt/slides/slide2.xml" Id="R34d011883b3f4869" /><Relationship Type="http://schemas.openxmlformats.org/officeDocument/2006/relationships/slide" Target="/ppt/slides/slide3.xml" Id="Rb69c7032b0764f85" /><Relationship Type="http://schemas.openxmlformats.org/officeDocument/2006/relationships/slide" Target="/ppt/slides/slide4.xml" Id="Rbace14f70f57409d" /><Relationship Type="http://schemas.openxmlformats.org/officeDocument/2006/relationships/slide" Target="/ppt/slides/slide5.xml" Id="R4cafc59d75a54055" /><Relationship Type="http://schemas.openxmlformats.org/officeDocument/2006/relationships/slide" Target="/ppt/slides/slide6.xml" Id="R2d99b79a71d245d9" /><Relationship Type="http://schemas.openxmlformats.org/officeDocument/2006/relationships/slide" Target="/ppt/slides/slide7.xml" Id="R04e5950cb83f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d423637ac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7ac2f51ea438b" /><Relationship Type="http://schemas.openxmlformats.org/officeDocument/2006/relationships/theme" Target="/ppt/slideMasters/theme/theme1.xml" Id="Rdcf6a6d947af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7ac2f51ea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a69743ee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15bfee0f8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a41e3509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67a94b72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457018a7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8de07f77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02336c90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