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a3e13ee45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8288509ce4fe1"/>
  </p:sldMasterIdLst>
  <p:sldIdLst>
    <p:sldId xmlns:r="http://schemas.openxmlformats.org/officeDocument/2006/relationships" id="256" r:id="R9c0a893b0cb342a3"/>
    <p:sldId xmlns:r="http://schemas.openxmlformats.org/officeDocument/2006/relationships" id="257" r:id="R93b2521e8a8e4505"/>
    <p:sldId xmlns:r="http://schemas.openxmlformats.org/officeDocument/2006/relationships" id="258" r:id="R7366bbb630c64637"/>
    <p:sldId xmlns:r="http://schemas.openxmlformats.org/officeDocument/2006/relationships" id="259" r:id="R9318e2796d214118"/>
    <p:sldId xmlns:r="http://schemas.openxmlformats.org/officeDocument/2006/relationships" id="260" r:id="R203f6f794fb440ec"/>
    <p:sldId xmlns:r="http://schemas.openxmlformats.org/officeDocument/2006/relationships" id="261" r:id="Rabe3a2b69eb8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8288509ce4fe1" /><Relationship Type="http://schemas.openxmlformats.org/officeDocument/2006/relationships/slide" Target="/ppt/slides/slide1.xml" Id="R9c0a893b0cb342a3" /><Relationship Type="http://schemas.openxmlformats.org/officeDocument/2006/relationships/slide" Target="/ppt/slides/slide2.xml" Id="R93b2521e8a8e4505" /><Relationship Type="http://schemas.openxmlformats.org/officeDocument/2006/relationships/slide" Target="/ppt/slides/slide3.xml" Id="R7366bbb630c64637" /><Relationship Type="http://schemas.openxmlformats.org/officeDocument/2006/relationships/slide" Target="/ppt/slides/slide4.xml" Id="R9318e2796d214118" /><Relationship Type="http://schemas.openxmlformats.org/officeDocument/2006/relationships/slide" Target="/ppt/slides/slide5.xml" Id="R203f6f794fb440ec" /><Relationship Type="http://schemas.openxmlformats.org/officeDocument/2006/relationships/slide" Target="/ppt/slides/slide6.xml" Id="Rabe3a2b69eb8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2dcebb17a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e5312fa54568" /><Relationship Type="http://schemas.openxmlformats.org/officeDocument/2006/relationships/theme" Target="/ppt/slideMasters/theme/theme1.xml" Id="Rcace065d8f98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1e5312fa5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dedd4252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bb9219ebd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2e9c4a72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3c3ec761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cf2213be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55dc8b7d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