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f9cdfbaa8f44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6ccd429b24340"/>
  </p:sldMasterIdLst>
  <p:sldIdLst>
    <p:sldId xmlns:r="http://schemas.openxmlformats.org/officeDocument/2006/relationships" id="256" r:id="R6cce183a93294072"/>
    <p:sldId xmlns:r="http://schemas.openxmlformats.org/officeDocument/2006/relationships" id="257" r:id="Rfd1cf1c8bd3b46c9"/>
    <p:sldId xmlns:r="http://schemas.openxmlformats.org/officeDocument/2006/relationships" id="258" r:id="R8c76d37eb9144c53"/>
    <p:sldId xmlns:r="http://schemas.openxmlformats.org/officeDocument/2006/relationships" id="259" r:id="R223fdc35bc644548"/>
    <p:sldId xmlns:r="http://schemas.openxmlformats.org/officeDocument/2006/relationships" id="260" r:id="R7292a109212546a5"/>
    <p:sldId xmlns:r="http://schemas.openxmlformats.org/officeDocument/2006/relationships" id="261" r:id="Rc4839a169d2b40de"/>
    <p:sldId xmlns:r="http://schemas.openxmlformats.org/officeDocument/2006/relationships" id="262" r:id="R98f2555372da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6ccd429b24340" /><Relationship Type="http://schemas.openxmlformats.org/officeDocument/2006/relationships/slide" Target="/ppt/slides/slide1.xml" Id="R6cce183a93294072" /><Relationship Type="http://schemas.openxmlformats.org/officeDocument/2006/relationships/slide" Target="/ppt/slides/slide2.xml" Id="Rfd1cf1c8bd3b46c9" /><Relationship Type="http://schemas.openxmlformats.org/officeDocument/2006/relationships/slide" Target="/ppt/slides/slide3.xml" Id="R8c76d37eb9144c53" /><Relationship Type="http://schemas.openxmlformats.org/officeDocument/2006/relationships/slide" Target="/ppt/slides/slide4.xml" Id="R223fdc35bc644548" /><Relationship Type="http://schemas.openxmlformats.org/officeDocument/2006/relationships/slide" Target="/ppt/slides/slide5.xml" Id="R7292a109212546a5" /><Relationship Type="http://schemas.openxmlformats.org/officeDocument/2006/relationships/slide" Target="/ppt/slides/slide6.xml" Id="Rc4839a169d2b40de" /><Relationship Type="http://schemas.openxmlformats.org/officeDocument/2006/relationships/slide" Target="/ppt/slides/slide7.xml" Id="R98f2555372da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c38b3395549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0132a05e149c1" /><Relationship Type="http://schemas.openxmlformats.org/officeDocument/2006/relationships/theme" Target="/ppt/slideMasters/theme/theme1.xml" Id="R5a91f7749da446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c0132a05e149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aabe5f55b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6684c534942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b9f44e0ac4d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441da56bc41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dbe02faf544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755c084964a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a8c354c634b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KEIL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KEIL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3 007 022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747 622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4 892 947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29 460 894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33 527 605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KEIL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Morgedalsvegen 35D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992 825 138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