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42525e3e0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ab03c77714cde"/>
  </p:sldMasterIdLst>
  <p:sldIdLst>
    <p:sldId xmlns:r="http://schemas.openxmlformats.org/officeDocument/2006/relationships" id="256" r:id="R879c66d9be18404b"/>
    <p:sldId xmlns:r="http://schemas.openxmlformats.org/officeDocument/2006/relationships" id="257" r:id="Rbfa9c7204d034f69"/>
    <p:sldId xmlns:r="http://schemas.openxmlformats.org/officeDocument/2006/relationships" id="258" r:id="Rda4225726602404d"/>
    <p:sldId xmlns:r="http://schemas.openxmlformats.org/officeDocument/2006/relationships" id="259" r:id="R756a3d9dd6a24107"/>
    <p:sldId xmlns:r="http://schemas.openxmlformats.org/officeDocument/2006/relationships" id="260" r:id="R4cc843e7eb904472"/>
    <p:sldId xmlns:r="http://schemas.openxmlformats.org/officeDocument/2006/relationships" id="261" r:id="R0394bfff20a84f3c"/>
    <p:sldId xmlns:r="http://schemas.openxmlformats.org/officeDocument/2006/relationships" id="262" r:id="Rbcee21ecc1b0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ab03c77714cde" /><Relationship Type="http://schemas.openxmlformats.org/officeDocument/2006/relationships/slide" Target="/ppt/slides/slide1.xml" Id="R879c66d9be18404b" /><Relationship Type="http://schemas.openxmlformats.org/officeDocument/2006/relationships/slide" Target="/ppt/slides/slide2.xml" Id="Rbfa9c7204d034f69" /><Relationship Type="http://schemas.openxmlformats.org/officeDocument/2006/relationships/slide" Target="/ppt/slides/slide3.xml" Id="Rda4225726602404d" /><Relationship Type="http://schemas.openxmlformats.org/officeDocument/2006/relationships/slide" Target="/ppt/slides/slide4.xml" Id="R756a3d9dd6a24107" /><Relationship Type="http://schemas.openxmlformats.org/officeDocument/2006/relationships/slide" Target="/ppt/slides/slide5.xml" Id="R4cc843e7eb904472" /><Relationship Type="http://schemas.openxmlformats.org/officeDocument/2006/relationships/slide" Target="/ppt/slides/slide6.xml" Id="R0394bfff20a84f3c" /><Relationship Type="http://schemas.openxmlformats.org/officeDocument/2006/relationships/slide" Target="/ppt/slides/slide7.xml" Id="Rbcee21ecc1b0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29e4e962f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8d0bbaf14053" /><Relationship Type="http://schemas.openxmlformats.org/officeDocument/2006/relationships/theme" Target="/ppt/slideMasters/theme/theme1.xml" Id="R11feec410c5a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88d0bbaf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93c9f23b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dd528cc6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c6cd9067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31e60459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b84d71cbb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0466f6b3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e3b25ba1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