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4dde6e7e8941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b0f9c3a22b4cf8"/>
  </p:sldMasterIdLst>
  <p:sldIdLst>
    <p:sldId xmlns:r="http://schemas.openxmlformats.org/officeDocument/2006/relationships" id="256" r:id="R1f5a5c621fb84ccc"/>
    <p:sldId xmlns:r="http://schemas.openxmlformats.org/officeDocument/2006/relationships" id="257" r:id="R7ea302a7f7a84b28"/>
    <p:sldId xmlns:r="http://schemas.openxmlformats.org/officeDocument/2006/relationships" id="258" r:id="R5ef71bd6102b447f"/>
    <p:sldId xmlns:r="http://schemas.openxmlformats.org/officeDocument/2006/relationships" id="259" r:id="R6f9e0de4ce8645a6"/>
    <p:sldId xmlns:r="http://schemas.openxmlformats.org/officeDocument/2006/relationships" id="260" r:id="R486d26249904446a"/>
    <p:sldId xmlns:r="http://schemas.openxmlformats.org/officeDocument/2006/relationships" id="261" r:id="Rebe9640cb592461c"/>
    <p:sldId xmlns:r="http://schemas.openxmlformats.org/officeDocument/2006/relationships" id="262" r:id="R1b618298a55742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b0f9c3a22b4cf8" /><Relationship Type="http://schemas.openxmlformats.org/officeDocument/2006/relationships/slide" Target="/ppt/slides/slide1.xml" Id="R1f5a5c621fb84ccc" /><Relationship Type="http://schemas.openxmlformats.org/officeDocument/2006/relationships/slide" Target="/ppt/slides/slide2.xml" Id="R7ea302a7f7a84b28" /><Relationship Type="http://schemas.openxmlformats.org/officeDocument/2006/relationships/slide" Target="/ppt/slides/slide3.xml" Id="R5ef71bd6102b447f" /><Relationship Type="http://schemas.openxmlformats.org/officeDocument/2006/relationships/slide" Target="/ppt/slides/slide4.xml" Id="R6f9e0de4ce8645a6" /><Relationship Type="http://schemas.openxmlformats.org/officeDocument/2006/relationships/slide" Target="/ppt/slides/slide5.xml" Id="R486d26249904446a" /><Relationship Type="http://schemas.openxmlformats.org/officeDocument/2006/relationships/slide" Target="/ppt/slides/slide6.xml" Id="Rebe9640cb592461c" /><Relationship Type="http://schemas.openxmlformats.org/officeDocument/2006/relationships/slide" Target="/ppt/slides/slide7.xml" Id="R1b618298a55742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88e5b17fdb48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445344a294cf4" /><Relationship Type="http://schemas.openxmlformats.org/officeDocument/2006/relationships/theme" Target="/ppt/slideMasters/theme/theme1.xml" Id="Rddbfcdef63fb46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0445344a294c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3f16ca2ba4a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5f19abdb242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7f8666e0749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0ef08c12442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240eee8c346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0fdd997594f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6d2cc881644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MTB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MTB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MTB CAPITAL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MTB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MTB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MTB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−172 211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2 103 953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62 718 549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123 311 814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MTB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MAGIC NORWAY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MCE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MTB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Korskirkeallmenningen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11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solveig@mtbgruppen.no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992 814 373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MTB CAPITAL AS</a:t>
            </a:r>
          </a:p>
        </p:txBody>
      </p:sp>
    </p:spTree>
  </p:cSld>
  <p:clrMapOvr>
    <a:masterClrMapping xmlns:a="http://schemas.openxmlformats.org/drawingml/2006/main"/>
  </p:clrMapOvr>
</p:sld>
</file>