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e81b3f770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928c1e6b64289"/>
  </p:sldMasterIdLst>
  <p:sldIdLst>
    <p:sldId xmlns:r="http://schemas.openxmlformats.org/officeDocument/2006/relationships" id="256" r:id="R3bab0b0b99e24030"/>
    <p:sldId xmlns:r="http://schemas.openxmlformats.org/officeDocument/2006/relationships" id="257" r:id="R08301b4840004ac9"/>
    <p:sldId xmlns:r="http://schemas.openxmlformats.org/officeDocument/2006/relationships" id="258" r:id="Rde404977bb234c8a"/>
    <p:sldId xmlns:r="http://schemas.openxmlformats.org/officeDocument/2006/relationships" id="259" r:id="R06ddef068d8f4f00"/>
    <p:sldId xmlns:r="http://schemas.openxmlformats.org/officeDocument/2006/relationships" id="260" r:id="R3580398616384ad9"/>
    <p:sldId xmlns:r="http://schemas.openxmlformats.org/officeDocument/2006/relationships" id="261" r:id="Rdaf31ad6076a48ac"/>
    <p:sldId xmlns:r="http://schemas.openxmlformats.org/officeDocument/2006/relationships" id="262" r:id="Rdd93a83f6b14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928c1e6b64289" /><Relationship Type="http://schemas.openxmlformats.org/officeDocument/2006/relationships/slide" Target="/ppt/slides/slide1.xml" Id="R3bab0b0b99e24030" /><Relationship Type="http://schemas.openxmlformats.org/officeDocument/2006/relationships/slide" Target="/ppt/slides/slide2.xml" Id="R08301b4840004ac9" /><Relationship Type="http://schemas.openxmlformats.org/officeDocument/2006/relationships/slide" Target="/ppt/slides/slide3.xml" Id="Rde404977bb234c8a" /><Relationship Type="http://schemas.openxmlformats.org/officeDocument/2006/relationships/slide" Target="/ppt/slides/slide4.xml" Id="R06ddef068d8f4f00" /><Relationship Type="http://schemas.openxmlformats.org/officeDocument/2006/relationships/slide" Target="/ppt/slides/slide5.xml" Id="R3580398616384ad9" /><Relationship Type="http://schemas.openxmlformats.org/officeDocument/2006/relationships/slide" Target="/ppt/slides/slide6.xml" Id="Rdaf31ad6076a48ac" /><Relationship Type="http://schemas.openxmlformats.org/officeDocument/2006/relationships/slide" Target="/ppt/slides/slide7.xml" Id="Rdd93a83f6b14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52583237b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5574edf84e54" /><Relationship Type="http://schemas.openxmlformats.org/officeDocument/2006/relationships/theme" Target="/ppt/slideMasters/theme/theme1.xml" Id="R84a6d7707d6e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15574edf8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7103030a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ba6a9ad440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54462223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034d9507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d7e9b22c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4a1bd880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7a0832ab3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