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fc8995cc114c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58b2040e204479"/>
  </p:sldMasterIdLst>
  <p:sldIdLst>
    <p:sldId xmlns:r="http://schemas.openxmlformats.org/officeDocument/2006/relationships" id="256" r:id="R08401ecffe854596"/>
    <p:sldId xmlns:r="http://schemas.openxmlformats.org/officeDocument/2006/relationships" id="257" r:id="R9c0b011b972e497f"/>
    <p:sldId xmlns:r="http://schemas.openxmlformats.org/officeDocument/2006/relationships" id="258" r:id="R48c61d98e87d4852"/>
    <p:sldId xmlns:r="http://schemas.openxmlformats.org/officeDocument/2006/relationships" id="259" r:id="R95c393691dbd457f"/>
    <p:sldId xmlns:r="http://schemas.openxmlformats.org/officeDocument/2006/relationships" id="260" r:id="R02334e4892a54f0f"/>
    <p:sldId xmlns:r="http://schemas.openxmlformats.org/officeDocument/2006/relationships" id="261" r:id="Rd1340f9c3dc948c5"/>
    <p:sldId xmlns:r="http://schemas.openxmlformats.org/officeDocument/2006/relationships" id="262" r:id="Rc35df15df45649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8b2040e204479" /><Relationship Type="http://schemas.openxmlformats.org/officeDocument/2006/relationships/slide" Target="/ppt/slides/slide1.xml" Id="R08401ecffe854596" /><Relationship Type="http://schemas.openxmlformats.org/officeDocument/2006/relationships/slide" Target="/ppt/slides/slide2.xml" Id="R9c0b011b972e497f" /><Relationship Type="http://schemas.openxmlformats.org/officeDocument/2006/relationships/slide" Target="/ppt/slides/slide3.xml" Id="R48c61d98e87d4852" /><Relationship Type="http://schemas.openxmlformats.org/officeDocument/2006/relationships/slide" Target="/ppt/slides/slide4.xml" Id="R95c393691dbd457f" /><Relationship Type="http://schemas.openxmlformats.org/officeDocument/2006/relationships/slide" Target="/ppt/slides/slide5.xml" Id="R02334e4892a54f0f" /><Relationship Type="http://schemas.openxmlformats.org/officeDocument/2006/relationships/slide" Target="/ppt/slides/slide6.xml" Id="Rd1340f9c3dc948c5" /><Relationship Type="http://schemas.openxmlformats.org/officeDocument/2006/relationships/slide" Target="/ppt/slides/slide7.xml" Id="Rc35df15df45649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14f1b84264d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f360ccbe04e98" /><Relationship Type="http://schemas.openxmlformats.org/officeDocument/2006/relationships/theme" Target="/ppt/slideMasters/theme/theme1.xml" Id="R9e3ddf1ec6cb47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3f360ccbe04e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31eada1bc40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a98ee736549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9902ea5f042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501af2b444a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f7bfce4104e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75c8f7bde4e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b5979316e40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FORVALTNING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6 966 933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6 999 510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63 06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tj@shape.as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992 807 644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