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549c7f1e04b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4446070ab4f1f"/>
  </p:sldMasterIdLst>
  <p:sldIdLst>
    <p:sldId xmlns:r="http://schemas.openxmlformats.org/officeDocument/2006/relationships" id="256" r:id="R109c6cc9612242da"/>
    <p:sldId xmlns:r="http://schemas.openxmlformats.org/officeDocument/2006/relationships" id="257" r:id="R448f252b5ffa432a"/>
    <p:sldId xmlns:r="http://schemas.openxmlformats.org/officeDocument/2006/relationships" id="258" r:id="R4f15b3e97b934695"/>
    <p:sldId xmlns:r="http://schemas.openxmlformats.org/officeDocument/2006/relationships" id="259" r:id="R75a6c9ea96c3497e"/>
    <p:sldId xmlns:r="http://schemas.openxmlformats.org/officeDocument/2006/relationships" id="260" r:id="Rcb24aa69a9434da9"/>
    <p:sldId xmlns:r="http://schemas.openxmlformats.org/officeDocument/2006/relationships" id="261" r:id="Rdaf291a186b94e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4446070ab4f1f" /><Relationship Type="http://schemas.openxmlformats.org/officeDocument/2006/relationships/slide" Target="/ppt/slides/slide1.xml" Id="R109c6cc9612242da" /><Relationship Type="http://schemas.openxmlformats.org/officeDocument/2006/relationships/slide" Target="/ppt/slides/slide2.xml" Id="R448f252b5ffa432a" /><Relationship Type="http://schemas.openxmlformats.org/officeDocument/2006/relationships/slide" Target="/ppt/slides/slide3.xml" Id="R4f15b3e97b934695" /><Relationship Type="http://schemas.openxmlformats.org/officeDocument/2006/relationships/slide" Target="/ppt/slides/slide4.xml" Id="R75a6c9ea96c3497e" /><Relationship Type="http://schemas.openxmlformats.org/officeDocument/2006/relationships/slide" Target="/ppt/slides/slide5.xml" Id="Rcb24aa69a9434da9" /><Relationship Type="http://schemas.openxmlformats.org/officeDocument/2006/relationships/slide" Target="/ppt/slides/slide6.xml" Id="Rdaf291a186b94e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1a63fea1441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e37023b8a424b" /><Relationship Type="http://schemas.openxmlformats.org/officeDocument/2006/relationships/theme" Target="/ppt/slideMasters/theme/theme1.xml" Id="Rd81e33f5419a47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fe37023b8a42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412d529174f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244ed9d29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19efcd8b94d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56969212042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f7482df6c40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6a7a4bf7742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SCHRØDER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SCHRØDER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SCHRØDER REGNSKAP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SCHRØDER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SCHRØDER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SCHRØDER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1 424 464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1 185 768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1 185 628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187 402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SCHRØDER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anette@schroeder.no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992 730 978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SCHRØDER REGNSKAP</a:t>
            </a:r>
          </a:p>
        </p:txBody>
      </p:sp>
    </p:spTree>
  </p:cSld>
  <p:clrMapOvr>
    <a:masterClrMapping xmlns:a="http://schemas.openxmlformats.org/drawingml/2006/main"/>
  </p:clrMapOvr>
</p:sld>
</file>