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3527d43ce548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937e069a234c0b"/>
  </p:sldMasterIdLst>
  <p:sldIdLst>
    <p:sldId xmlns:r="http://schemas.openxmlformats.org/officeDocument/2006/relationships" id="256" r:id="R931af7db0ae0479b"/>
    <p:sldId xmlns:r="http://schemas.openxmlformats.org/officeDocument/2006/relationships" id="257" r:id="R7ae491ecde2645c7"/>
    <p:sldId xmlns:r="http://schemas.openxmlformats.org/officeDocument/2006/relationships" id="258" r:id="R1cb91e18071e4c5b"/>
    <p:sldId xmlns:r="http://schemas.openxmlformats.org/officeDocument/2006/relationships" id="259" r:id="R19b039553e4b4bfc"/>
    <p:sldId xmlns:r="http://schemas.openxmlformats.org/officeDocument/2006/relationships" id="260" r:id="R7ec3ca5a2aa340d4"/>
    <p:sldId xmlns:r="http://schemas.openxmlformats.org/officeDocument/2006/relationships" id="261" r:id="R5723a5a3c5124d4d"/>
    <p:sldId xmlns:r="http://schemas.openxmlformats.org/officeDocument/2006/relationships" id="262" r:id="Rbccfcf2e880846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937e069a234c0b" /><Relationship Type="http://schemas.openxmlformats.org/officeDocument/2006/relationships/slide" Target="/ppt/slides/slide1.xml" Id="R931af7db0ae0479b" /><Relationship Type="http://schemas.openxmlformats.org/officeDocument/2006/relationships/slide" Target="/ppt/slides/slide2.xml" Id="R7ae491ecde2645c7" /><Relationship Type="http://schemas.openxmlformats.org/officeDocument/2006/relationships/slide" Target="/ppt/slides/slide3.xml" Id="R1cb91e18071e4c5b" /><Relationship Type="http://schemas.openxmlformats.org/officeDocument/2006/relationships/slide" Target="/ppt/slides/slide4.xml" Id="R19b039553e4b4bfc" /><Relationship Type="http://schemas.openxmlformats.org/officeDocument/2006/relationships/slide" Target="/ppt/slides/slide5.xml" Id="R7ec3ca5a2aa340d4" /><Relationship Type="http://schemas.openxmlformats.org/officeDocument/2006/relationships/slide" Target="/ppt/slides/slide6.xml" Id="R5723a5a3c5124d4d" /><Relationship Type="http://schemas.openxmlformats.org/officeDocument/2006/relationships/slide" Target="/ppt/slides/slide7.xml" Id="Rbccfcf2e880846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2b4bf151b14f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28d4b9caa48a5" /><Relationship Type="http://schemas.openxmlformats.org/officeDocument/2006/relationships/theme" Target="/ppt/slideMasters/theme/theme1.xml" Id="Rb64deac8cce347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128d4b9caa48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74fcc198a41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9143b893341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776ab6ca548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c759f337f49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8431f59e243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40db99e2545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871be9fab41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KAABBSHEI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KAABBSHEI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KAABBSHEI AS ble etablert [år] og holder til i Kvernaland.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KAABBSHEI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KAABBSHEI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KAABBSHEI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9 934 259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64 878 158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66 964 593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KAABBSHEI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KRISTIAN AASLAND  –  94,0 %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AASLAND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AASLAND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KAABBSHEI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Håbakken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992 650 192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KAABBSHEI AS</a:t>
            </a:r>
          </a:p>
        </p:txBody>
      </p:sp>
    </p:spTree>
  </p:cSld>
  <p:clrMapOvr>
    <a:masterClrMapping xmlns:a="http://schemas.openxmlformats.org/drawingml/2006/main"/>
  </p:clrMapOvr>
</p:sld>
</file>