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082dbd2cfa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41436eb1fe450b"/>
  </p:sldMasterIdLst>
  <p:sldIdLst>
    <p:sldId xmlns:r="http://schemas.openxmlformats.org/officeDocument/2006/relationships" id="256" r:id="R18f93dd32cba4f1a"/>
    <p:sldId xmlns:r="http://schemas.openxmlformats.org/officeDocument/2006/relationships" id="257" r:id="Rc88ceedad1a044d0"/>
    <p:sldId xmlns:r="http://schemas.openxmlformats.org/officeDocument/2006/relationships" id="258" r:id="R41cebf6ec42244c6"/>
    <p:sldId xmlns:r="http://schemas.openxmlformats.org/officeDocument/2006/relationships" id="259" r:id="R2dc8769bcf134166"/>
    <p:sldId xmlns:r="http://schemas.openxmlformats.org/officeDocument/2006/relationships" id="260" r:id="R031bad429fc2496a"/>
    <p:sldId xmlns:r="http://schemas.openxmlformats.org/officeDocument/2006/relationships" id="261" r:id="Rff76a2e3a23e435f"/>
    <p:sldId xmlns:r="http://schemas.openxmlformats.org/officeDocument/2006/relationships" id="262" r:id="Rfb655d0c9a2f49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1436eb1fe450b" /><Relationship Type="http://schemas.openxmlformats.org/officeDocument/2006/relationships/slide" Target="/ppt/slides/slide1.xml" Id="R18f93dd32cba4f1a" /><Relationship Type="http://schemas.openxmlformats.org/officeDocument/2006/relationships/slide" Target="/ppt/slides/slide2.xml" Id="Rc88ceedad1a044d0" /><Relationship Type="http://schemas.openxmlformats.org/officeDocument/2006/relationships/slide" Target="/ppt/slides/slide3.xml" Id="R41cebf6ec42244c6" /><Relationship Type="http://schemas.openxmlformats.org/officeDocument/2006/relationships/slide" Target="/ppt/slides/slide4.xml" Id="R2dc8769bcf134166" /><Relationship Type="http://schemas.openxmlformats.org/officeDocument/2006/relationships/slide" Target="/ppt/slides/slide5.xml" Id="R031bad429fc2496a" /><Relationship Type="http://schemas.openxmlformats.org/officeDocument/2006/relationships/slide" Target="/ppt/slides/slide6.xml" Id="Rff76a2e3a23e435f" /><Relationship Type="http://schemas.openxmlformats.org/officeDocument/2006/relationships/slide" Target="/ppt/slides/slide7.xml" Id="Rfb655d0c9a2f49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dd3d1670a49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40050e9b84198" /><Relationship Type="http://schemas.openxmlformats.org/officeDocument/2006/relationships/theme" Target="/ppt/slideMasters/theme/theme1.xml" Id="Rf39a392656ea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40050e9b841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b17db9b0b43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af3a6b55a49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6c098457c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191181b8048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44aac6f504c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0c791d8854a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865f3e18e4f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MYRÅS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MYRÅS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MYRÅS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MYRÅS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MYRÅS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MYRÅS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−386 208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8 111 957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47 924 291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50 770 275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MYRÅS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MYRÅS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MYRÅS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992 598 433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MYRÅS INVEST AS</a:t>
            </a:r>
          </a:p>
        </p:txBody>
      </p:sp>
    </p:spTree>
  </p:cSld>
  <p:clrMapOvr>
    <a:masterClrMapping xmlns:a="http://schemas.openxmlformats.org/drawingml/2006/main"/>
  </p:clrMapOvr>
</p:sld>
</file>