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abcce3c6c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6ba50c26f4256"/>
  </p:sldMasterIdLst>
  <p:sldIdLst>
    <p:sldId xmlns:r="http://schemas.openxmlformats.org/officeDocument/2006/relationships" id="256" r:id="R3d1c2aa959b744d1"/>
    <p:sldId xmlns:r="http://schemas.openxmlformats.org/officeDocument/2006/relationships" id="257" r:id="R92005c1e8209438f"/>
    <p:sldId xmlns:r="http://schemas.openxmlformats.org/officeDocument/2006/relationships" id="258" r:id="Rb166bab779264b08"/>
    <p:sldId xmlns:r="http://schemas.openxmlformats.org/officeDocument/2006/relationships" id="259" r:id="Rce452904b850450b"/>
    <p:sldId xmlns:r="http://schemas.openxmlformats.org/officeDocument/2006/relationships" id="260" r:id="Rd3506a2000404047"/>
    <p:sldId xmlns:r="http://schemas.openxmlformats.org/officeDocument/2006/relationships" id="261" r:id="Rf30ff9e349ff437a"/>
    <p:sldId xmlns:r="http://schemas.openxmlformats.org/officeDocument/2006/relationships" id="262" r:id="R1c4f20a5dac9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6ba50c26f4256" /><Relationship Type="http://schemas.openxmlformats.org/officeDocument/2006/relationships/slide" Target="/ppt/slides/slide1.xml" Id="R3d1c2aa959b744d1" /><Relationship Type="http://schemas.openxmlformats.org/officeDocument/2006/relationships/slide" Target="/ppt/slides/slide2.xml" Id="R92005c1e8209438f" /><Relationship Type="http://schemas.openxmlformats.org/officeDocument/2006/relationships/slide" Target="/ppt/slides/slide3.xml" Id="Rb166bab779264b08" /><Relationship Type="http://schemas.openxmlformats.org/officeDocument/2006/relationships/slide" Target="/ppt/slides/slide4.xml" Id="Rce452904b850450b" /><Relationship Type="http://schemas.openxmlformats.org/officeDocument/2006/relationships/slide" Target="/ppt/slides/slide5.xml" Id="Rd3506a2000404047" /><Relationship Type="http://schemas.openxmlformats.org/officeDocument/2006/relationships/slide" Target="/ppt/slides/slide6.xml" Id="Rf30ff9e349ff437a" /><Relationship Type="http://schemas.openxmlformats.org/officeDocument/2006/relationships/slide" Target="/ppt/slides/slide7.xml" Id="R1c4f20a5dac9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88a5d2137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c893309a46bf" /><Relationship Type="http://schemas.openxmlformats.org/officeDocument/2006/relationships/theme" Target="/ppt/slideMasters/theme/theme1.xml" Id="R80a7569863e7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fc893309a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1812af7a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47663c90e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70fab4ff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97a870586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f53c95337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431020fa40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d2d5126a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