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f302e439004b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0cdddcc9d54060"/>
  </p:sldMasterIdLst>
  <p:sldIdLst>
    <p:sldId xmlns:r="http://schemas.openxmlformats.org/officeDocument/2006/relationships" id="256" r:id="Rdcf9f08c60e7459e"/>
    <p:sldId xmlns:r="http://schemas.openxmlformats.org/officeDocument/2006/relationships" id="257" r:id="R0429a2793922476c"/>
    <p:sldId xmlns:r="http://schemas.openxmlformats.org/officeDocument/2006/relationships" id="258" r:id="R8252320496d04db0"/>
    <p:sldId xmlns:r="http://schemas.openxmlformats.org/officeDocument/2006/relationships" id="259" r:id="R8cce9e25eedc4968"/>
    <p:sldId xmlns:r="http://schemas.openxmlformats.org/officeDocument/2006/relationships" id="260" r:id="R750be3054d3c47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0cdddcc9d54060" /><Relationship Type="http://schemas.openxmlformats.org/officeDocument/2006/relationships/slide" Target="/ppt/slides/slide1.xml" Id="Rdcf9f08c60e7459e" /><Relationship Type="http://schemas.openxmlformats.org/officeDocument/2006/relationships/slide" Target="/ppt/slides/slide2.xml" Id="R0429a2793922476c" /><Relationship Type="http://schemas.openxmlformats.org/officeDocument/2006/relationships/slide" Target="/ppt/slides/slide3.xml" Id="R8252320496d04db0" /><Relationship Type="http://schemas.openxmlformats.org/officeDocument/2006/relationships/slide" Target="/ppt/slides/slide4.xml" Id="R8cce9e25eedc4968" /><Relationship Type="http://schemas.openxmlformats.org/officeDocument/2006/relationships/slide" Target="/ppt/slides/slide5.xml" Id="R750be3054d3c47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374db73df946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3c9b9a45c448e" /><Relationship Type="http://schemas.openxmlformats.org/officeDocument/2006/relationships/theme" Target="/ppt/slideMasters/theme/theme1.xml" Id="Rec7bbc28d6374b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f3c9b9a45c44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52951ab934b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83fa346f749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a7136906f4a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ed1756b6f42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edcb062e548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14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14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iRegnskap Kristiansand AS, Skippergata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992 526 408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