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c9b670d95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65c83a9284955"/>
  </p:sldMasterIdLst>
  <p:sldIdLst>
    <p:sldId xmlns:r="http://schemas.openxmlformats.org/officeDocument/2006/relationships" id="256" r:id="Rd1ffce164cc54dae"/>
    <p:sldId xmlns:r="http://schemas.openxmlformats.org/officeDocument/2006/relationships" id="257" r:id="R7a1777c03c014bd4"/>
    <p:sldId xmlns:r="http://schemas.openxmlformats.org/officeDocument/2006/relationships" id="258" r:id="R9af51d6f77e44843"/>
    <p:sldId xmlns:r="http://schemas.openxmlformats.org/officeDocument/2006/relationships" id="259" r:id="Re545602ff5d14d60"/>
    <p:sldId xmlns:r="http://schemas.openxmlformats.org/officeDocument/2006/relationships" id="260" r:id="R67dfe8b1db8a47e6"/>
    <p:sldId xmlns:r="http://schemas.openxmlformats.org/officeDocument/2006/relationships" id="261" r:id="Rf76066a5602b43d0"/>
    <p:sldId xmlns:r="http://schemas.openxmlformats.org/officeDocument/2006/relationships" id="262" r:id="Rb5958244ed14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65c83a9284955" /><Relationship Type="http://schemas.openxmlformats.org/officeDocument/2006/relationships/slide" Target="/ppt/slides/slide1.xml" Id="Rd1ffce164cc54dae" /><Relationship Type="http://schemas.openxmlformats.org/officeDocument/2006/relationships/slide" Target="/ppt/slides/slide2.xml" Id="R7a1777c03c014bd4" /><Relationship Type="http://schemas.openxmlformats.org/officeDocument/2006/relationships/slide" Target="/ppt/slides/slide3.xml" Id="R9af51d6f77e44843" /><Relationship Type="http://schemas.openxmlformats.org/officeDocument/2006/relationships/slide" Target="/ppt/slides/slide4.xml" Id="Re545602ff5d14d60" /><Relationship Type="http://schemas.openxmlformats.org/officeDocument/2006/relationships/slide" Target="/ppt/slides/slide5.xml" Id="R67dfe8b1db8a47e6" /><Relationship Type="http://schemas.openxmlformats.org/officeDocument/2006/relationships/slide" Target="/ppt/slides/slide6.xml" Id="Rf76066a5602b43d0" /><Relationship Type="http://schemas.openxmlformats.org/officeDocument/2006/relationships/slide" Target="/ppt/slides/slide7.xml" Id="Rb5958244ed14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cce86a159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6d1dcef6047b5" /><Relationship Type="http://schemas.openxmlformats.org/officeDocument/2006/relationships/theme" Target="/ppt/slideMasters/theme/theme1.xml" Id="R92407c2deed4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6d1dcef60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68815085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bf14bb7d7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348be60d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bb053fe5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8d073b6a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f1e5b8c5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b950cd11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HABA INVESTERINGSKLUBB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INVESTERINGSKLUBB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HABA INVESTERINGSKLUBB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INVESTERINGSKLUBB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INVESTERINGSKLUBB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INVESTERINGSKLUBB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INVESTERINGSKLUBB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 ROGER BJERKRHEIM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HOLEN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BRUVOLL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FOSS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WESTEND HØGNES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FROGNER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INVESTERINGSKLUBB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Frank Holen, Sagveien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04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992 452 609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INVESTERINGSKLUBB AS</a:t>
            </a:r>
          </a:p>
        </p:txBody>
      </p:sp>
    </p:spTree>
  </p:cSld>
  <p:clrMapOvr>
    <a:masterClrMapping xmlns:a="http://schemas.openxmlformats.org/drawingml/2006/main"/>
  </p:clrMapOvr>
</p:sld>
</file>