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cf3a7f056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6b0b2aa8924679"/>
  </p:sldMasterIdLst>
  <p:sldIdLst>
    <p:sldId xmlns:r="http://schemas.openxmlformats.org/officeDocument/2006/relationships" id="256" r:id="R651c548c32bb45fc"/>
    <p:sldId xmlns:r="http://schemas.openxmlformats.org/officeDocument/2006/relationships" id="257" r:id="Rfc948b62c6e84d59"/>
    <p:sldId xmlns:r="http://schemas.openxmlformats.org/officeDocument/2006/relationships" id="258" r:id="Ra5da577774434938"/>
    <p:sldId xmlns:r="http://schemas.openxmlformats.org/officeDocument/2006/relationships" id="259" r:id="R741c3ff9aa414269"/>
    <p:sldId xmlns:r="http://schemas.openxmlformats.org/officeDocument/2006/relationships" id="260" r:id="R0e48f3b2ba2346b4"/>
    <p:sldId xmlns:r="http://schemas.openxmlformats.org/officeDocument/2006/relationships" id="261" r:id="R719be6fa6c7449ea"/>
    <p:sldId xmlns:r="http://schemas.openxmlformats.org/officeDocument/2006/relationships" id="262" r:id="Rb61625d1212649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6b0b2aa8924679" /><Relationship Type="http://schemas.openxmlformats.org/officeDocument/2006/relationships/slide" Target="/ppt/slides/slide1.xml" Id="R651c548c32bb45fc" /><Relationship Type="http://schemas.openxmlformats.org/officeDocument/2006/relationships/slide" Target="/ppt/slides/slide2.xml" Id="Rfc948b62c6e84d59" /><Relationship Type="http://schemas.openxmlformats.org/officeDocument/2006/relationships/slide" Target="/ppt/slides/slide3.xml" Id="Ra5da577774434938" /><Relationship Type="http://schemas.openxmlformats.org/officeDocument/2006/relationships/slide" Target="/ppt/slides/slide4.xml" Id="R741c3ff9aa414269" /><Relationship Type="http://schemas.openxmlformats.org/officeDocument/2006/relationships/slide" Target="/ppt/slides/slide5.xml" Id="R0e48f3b2ba2346b4" /><Relationship Type="http://schemas.openxmlformats.org/officeDocument/2006/relationships/slide" Target="/ppt/slides/slide6.xml" Id="R719be6fa6c7449ea" /><Relationship Type="http://schemas.openxmlformats.org/officeDocument/2006/relationships/slide" Target="/ppt/slides/slide7.xml" Id="Rb61625d1212649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2717f0f3b49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6695b64d84169" /><Relationship Type="http://schemas.openxmlformats.org/officeDocument/2006/relationships/theme" Target="/ppt/slideMasters/theme/theme1.xml" Id="R36e0e850811847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b6695b64d8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b361e1642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61f9888bf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58c0d2e55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8b882e99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171a659a1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10b425e9345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e415e0760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MASSIMO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MASSIMO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7 699 025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62 732 940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63 888 744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 EIRIK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Østby, Tuengen allé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992 425 881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MASSIMO AS</a:t>
            </a:r>
          </a:p>
        </p:txBody>
      </p:sp>
    </p:spTree>
  </p:cSld>
  <p:clrMapOvr>
    <a:masterClrMapping xmlns:a="http://schemas.openxmlformats.org/drawingml/2006/main"/>
  </p:clrMapOvr>
</p:sld>
</file>