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c759f255244f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7ecb14903341b2"/>
  </p:sldMasterIdLst>
  <p:sldIdLst>
    <p:sldId xmlns:r="http://schemas.openxmlformats.org/officeDocument/2006/relationships" id="256" r:id="Rc9479bed64334428"/>
    <p:sldId xmlns:r="http://schemas.openxmlformats.org/officeDocument/2006/relationships" id="257" r:id="R00c63d718ca64230"/>
    <p:sldId xmlns:r="http://schemas.openxmlformats.org/officeDocument/2006/relationships" id="258" r:id="Rcee06c2cf2884a85"/>
    <p:sldId xmlns:r="http://schemas.openxmlformats.org/officeDocument/2006/relationships" id="259" r:id="Rc42c527af6294be9"/>
    <p:sldId xmlns:r="http://schemas.openxmlformats.org/officeDocument/2006/relationships" id="260" r:id="R36c4b1cbe0724d13"/>
    <p:sldId xmlns:r="http://schemas.openxmlformats.org/officeDocument/2006/relationships" id="261" r:id="Rf33fd9f30a214e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7ecb14903341b2" /><Relationship Type="http://schemas.openxmlformats.org/officeDocument/2006/relationships/slide" Target="/ppt/slides/slide1.xml" Id="Rc9479bed64334428" /><Relationship Type="http://schemas.openxmlformats.org/officeDocument/2006/relationships/slide" Target="/ppt/slides/slide2.xml" Id="R00c63d718ca64230" /><Relationship Type="http://schemas.openxmlformats.org/officeDocument/2006/relationships/slide" Target="/ppt/slides/slide3.xml" Id="Rcee06c2cf2884a85" /><Relationship Type="http://schemas.openxmlformats.org/officeDocument/2006/relationships/slide" Target="/ppt/slides/slide4.xml" Id="Rc42c527af6294be9" /><Relationship Type="http://schemas.openxmlformats.org/officeDocument/2006/relationships/slide" Target="/ppt/slides/slide5.xml" Id="R36c4b1cbe0724d13" /><Relationship Type="http://schemas.openxmlformats.org/officeDocument/2006/relationships/slide" Target="/ppt/slides/slide6.xml" Id="Rf33fd9f30a214e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ec8b0dfdc246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128b40e404fa4" /><Relationship Type="http://schemas.openxmlformats.org/officeDocument/2006/relationships/theme" Target="/ppt/slideMasters/theme/theme1.xml" Id="R560391fe42104b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1128b40e404f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5784c3a544b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b72e1ab4c4a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3848f365142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e8153da8749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34d7573c94d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8bdde606b4d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MASSIMO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Østby, Tuengen allé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992 425 881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