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94392b141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8052b77ce4b8d"/>
  </p:sldMasterIdLst>
  <p:sldIdLst>
    <p:sldId xmlns:r="http://schemas.openxmlformats.org/officeDocument/2006/relationships" id="256" r:id="R0e8f66bfbcd94350"/>
    <p:sldId xmlns:r="http://schemas.openxmlformats.org/officeDocument/2006/relationships" id="257" r:id="R0c8905f238d349fd"/>
    <p:sldId xmlns:r="http://schemas.openxmlformats.org/officeDocument/2006/relationships" id="258" r:id="R2f75bec02f874755"/>
    <p:sldId xmlns:r="http://schemas.openxmlformats.org/officeDocument/2006/relationships" id="259" r:id="R04498b0403204d9d"/>
    <p:sldId xmlns:r="http://schemas.openxmlformats.org/officeDocument/2006/relationships" id="260" r:id="R3beadbfe616c470b"/>
    <p:sldId xmlns:r="http://schemas.openxmlformats.org/officeDocument/2006/relationships" id="261" r:id="R12950ec8894a432d"/>
    <p:sldId xmlns:r="http://schemas.openxmlformats.org/officeDocument/2006/relationships" id="262" r:id="Rb2999134f05f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8052b77ce4b8d" /><Relationship Type="http://schemas.openxmlformats.org/officeDocument/2006/relationships/slide" Target="/ppt/slides/slide1.xml" Id="R0e8f66bfbcd94350" /><Relationship Type="http://schemas.openxmlformats.org/officeDocument/2006/relationships/slide" Target="/ppt/slides/slide2.xml" Id="R0c8905f238d349fd" /><Relationship Type="http://schemas.openxmlformats.org/officeDocument/2006/relationships/slide" Target="/ppt/slides/slide3.xml" Id="R2f75bec02f874755" /><Relationship Type="http://schemas.openxmlformats.org/officeDocument/2006/relationships/slide" Target="/ppt/slides/slide4.xml" Id="R04498b0403204d9d" /><Relationship Type="http://schemas.openxmlformats.org/officeDocument/2006/relationships/slide" Target="/ppt/slides/slide5.xml" Id="R3beadbfe616c470b" /><Relationship Type="http://schemas.openxmlformats.org/officeDocument/2006/relationships/slide" Target="/ppt/slides/slide6.xml" Id="R12950ec8894a432d" /><Relationship Type="http://schemas.openxmlformats.org/officeDocument/2006/relationships/slide" Target="/ppt/slides/slide7.xml" Id="Rb2999134f05f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f20c099054b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ac7a812dd4efe" /><Relationship Type="http://schemas.openxmlformats.org/officeDocument/2006/relationships/theme" Target="/ppt/slideMasters/theme/theme1.xml" Id="R9e53ae327512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aac7a812dd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47a77dad1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2a8fce17e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3b23c1ab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e03abafd6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d84f82347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c163614b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f029f23bf4b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