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bcbd313382e482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668a791eb0a4a05"/>
  </p:sldMasterIdLst>
  <p:sldIdLst>
    <p:sldId xmlns:r="http://schemas.openxmlformats.org/officeDocument/2006/relationships" id="256" r:id="Rcdf22bb3940943c3"/>
    <p:sldId xmlns:r="http://schemas.openxmlformats.org/officeDocument/2006/relationships" id="257" r:id="Rac5917db93714cc4"/>
    <p:sldId xmlns:r="http://schemas.openxmlformats.org/officeDocument/2006/relationships" id="258" r:id="Ra70ddbe61ac345c0"/>
    <p:sldId xmlns:r="http://schemas.openxmlformats.org/officeDocument/2006/relationships" id="259" r:id="R53e0e5c5d6ed4405"/>
    <p:sldId xmlns:r="http://schemas.openxmlformats.org/officeDocument/2006/relationships" id="260" r:id="Rebebb29a43cf4f62"/>
    <p:sldId xmlns:r="http://schemas.openxmlformats.org/officeDocument/2006/relationships" id="261" r:id="R48282844721e4f09"/>
    <p:sldId xmlns:r="http://schemas.openxmlformats.org/officeDocument/2006/relationships" id="262" r:id="R8ae3fc5de7cd4eb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68a791eb0a4a05" /><Relationship Type="http://schemas.openxmlformats.org/officeDocument/2006/relationships/slide" Target="/ppt/slides/slide1.xml" Id="Rcdf22bb3940943c3" /><Relationship Type="http://schemas.openxmlformats.org/officeDocument/2006/relationships/slide" Target="/ppt/slides/slide2.xml" Id="Rac5917db93714cc4" /><Relationship Type="http://schemas.openxmlformats.org/officeDocument/2006/relationships/slide" Target="/ppt/slides/slide3.xml" Id="Ra70ddbe61ac345c0" /><Relationship Type="http://schemas.openxmlformats.org/officeDocument/2006/relationships/slide" Target="/ppt/slides/slide4.xml" Id="R53e0e5c5d6ed4405" /><Relationship Type="http://schemas.openxmlformats.org/officeDocument/2006/relationships/slide" Target="/ppt/slides/slide5.xml" Id="Rebebb29a43cf4f62" /><Relationship Type="http://schemas.openxmlformats.org/officeDocument/2006/relationships/slide" Target="/ppt/slides/slide6.xml" Id="R48282844721e4f09" /><Relationship Type="http://schemas.openxmlformats.org/officeDocument/2006/relationships/slide" Target="/ppt/slides/slide7.xml" Id="R8ae3fc5de7cd4eb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a46dbd031f44e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3f3d608fdc4521" /><Relationship Type="http://schemas.openxmlformats.org/officeDocument/2006/relationships/theme" Target="/ppt/slideMasters/theme/theme1.xml" Id="Rf3dbe71899bd417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03f3d608fdc452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0f89972daa474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3df828b07c458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3cc77d88064db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1d20c40ec2409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5f851edf1642c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8c20c5940a47f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1f550dea9042e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LUNDE3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LUNDE3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LUNDE3 HOLDING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LUNDE3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LUNDE3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LUNDE3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4 202 873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1 367 099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8 217 545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27 422 446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56 979 196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LUNDE3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RUNE MAGNUS LUNDETRÆ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LUNDE3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Øvre Holmegate 34A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4006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87 05 66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rune.magnus.lundetrae@seadrill.com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992 394 285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LUNDE3 HOLDING AS</a:t>
            </a:r>
          </a:p>
        </p:txBody>
      </p:sp>
    </p:spTree>
  </p:cSld>
  <p:clrMapOvr>
    <a:masterClrMapping xmlns:a="http://schemas.openxmlformats.org/drawingml/2006/main"/>
  </p:clrMapOvr>
</p:sld>
</file>