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03c98b48b4f4c0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6377b825aae4f2a"/>
  </p:sldMasterIdLst>
  <p:sldIdLst>
    <p:sldId xmlns:r="http://schemas.openxmlformats.org/officeDocument/2006/relationships" id="256" r:id="Racac33998ca44881"/>
    <p:sldId xmlns:r="http://schemas.openxmlformats.org/officeDocument/2006/relationships" id="257" r:id="Rfaef15cf061046b0"/>
    <p:sldId xmlns:r="http://schemas.openxmlformats.org/officeDocument/2006/relationships" id="258" r:id="R4eb65cf23df54192"/>
    <p:sldId xmlns:r="http://schemas.openxmlformats.org/officeDocument/2006/relationships" id="259" r:id="R45e215ebefdf4a7e"/>
    <p:sldId xmlns:r="http://schemas.openxmlformats.org/officeDocument/2006/relationships" id="260" r:id="Ra07835a7797b409b"/>
    <p:sldId xmlns:r="http://schemas.openxmlformats.org/officeDocument/2006/relationships" id="261" r:id="R290caefe504848de"/>
    <p:sldId xmlns:r="http://schemas.openxmlformats.org/officeDocument/2006/relationships" id="262" r:id="R31b5db7eb3ea471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6377b825aae4f2a" /><Relationship Type="http://schemas.openxmlformats.org/officeDocument/2006/relationships/slide" Target="/ppt/slides/slide1.xml" Id="Racac33998ca44881" /><Relationship Type="http://schemas.openxmlformats.org/officeDocument/2006/relationships/slide" Target="/ppt/slides/slide2.xml" Id="Rfaef15cf061046b0" /><Relationship Type="http://schemas.openxmlformats.org/officeDocument/2006/relationships/slide" Target="/ppt/slides/slide3.xml" Id="R4eb65cf23df54192" /><Relationship Type="http://schemas.openxmlformats.org/officeDocument/2006/relationships/slide" Target="/ppt/slides/slide4.xml" Id="R45e215ebefdf4a7e" /><Relationship Type="http://schemas.openxmlformats.org/officeDocument/2006/relationships/slide" Target="/ppt/slides/slide5.xml" Id="Ra07835a7797b409b" /><Relationship Type="http://schemas.openxmlformats.org/officeDocument/2006/relationships/slide" Target="/ppt/slides/slide6.xml" Id="R290caefe504848de" /><Relationship Type="http://schemas.openxmlformats.org/officeDocument/2006/relationships/slide" Target="/ppt/slides/slide7.xml" Id="R31b5db7eb3ea471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54748e64cfa42f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facda271af461f" /><Relationship Type="http://schemas.openxmlformats.org/officeDocument/2006/relationships/theme" Target="/ppt/slideMasters/theme/theme1.xml" Id="R127d52031d4b473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3facda271af461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1ef7915d9a484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548d8171f1446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28cc80d800463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0f19cf925a4b8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c387e08ac84fc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62926a9db246b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66c7dc3bc2486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OLE J. MOEN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OLE J. MOEN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 J. MOEN AS ble etablert [år] og holder til i Nesbyen.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OLE J. MOEN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OLE J. MOEN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OLE J. MOEN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886 317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288 465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790 063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7 567 484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21 638 972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OLE J. MOEN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MOEN SKOG &amp; EIENDOM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OLE J. MOEN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Klypevegen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3540 Nesbyen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07 71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ojmoen@online.no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992 387 548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OLE J. MOEN AS</a:t>
            </a:r>
          </a:p>
        </p:txBody>
      </p:sp>
    </p:spTree>
  </p:cSld>
  <p:clrMapOvr>
    <a:masterClrMapping xmlns:a="http://schemas.openxmlformats.org/drawingml/2006/main"/>
  </p:clrMapOvr>
</p:sld>
</file>