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a8de002c6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150737b9a42a4"/>
  </p:sldMasterIdLst>
  <p:sldIdLst>
    <p:sldId xmlns:r="http://schemas.openxmlformats.org/officeDocument/2006/relationships" id="256" r:id="Rbaaa98f4614141e3"/>
    <p:sldId xmlns:r="http://schemas.openxmlformats.org/officeDocument/2006/relationships" id="257" r:id="R82d1fdff85314d15"/>
    <p:sldId xmlns:r="http://schemas.openxmlformats.org/officeDocument/2006/relationships" id="258" r:id="R1bdf1519a6804a60"/>
    <p:sldId xmlns:r="http://schemas.openxmlformats.org/officeDocument/2006/relationships" id="259" r:id="R84376e696e144e67"/>
    <p:sldId xmlns:r="http://schemas.openxmlformats.org/officeDocument/2006/relationships" id="260" r:id="R91cefad157d14b7b"/>
    <p:sldId xmlns:r="http://schemas.openxmlformats.org/officeDocument/2006/relationships" id="261" r:id="R41805486cb0047fe"/>
    <p:sldId xmlns:r="http://schemas.openxmlformats.org/officeDocument/2006/relationships" id="262" r:id="R14fd3e12e34c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150737b9a42a4" /><Relationship Type="http://schemas.openxmlformats.org/officeDocument/2006/relationships/slide" Target="/ppt/slides/slide1.xml" Id="Rbaaa98f4614141e3" /><Relationship Type="http://schemas.openxmlformats.org/officeDocument/2006/relationships/slide" Target="/ppt/slides/slide2.xml" Id="R82d1fdff85314d15" /><Relationship Type="http://schemas.openxmlformats.org/officeDocument/2006/relationships/slide" Target="/ppt/slides/slide3.xml" Id="R1bdf1519a6804a60" /><Relationship Type="http://schemas.openxmlformats.org/officeDocument/2006/relationships/slide" Target="/ppt/slides/slide4.xml" Id="R84376e696e144e67" /><Relationship Type="http://schemas.openxmlformats.org/officeDocument/2006/relationships/slide" Target="/ppt/slides/slide5.xml" Id="R91cefad157d14b7b" /><Relationship Type="http://schemas.openxmlformats.org/officeDocument/2006/relationships/slide" Target="/ppt/slides/slide6.xml" Id="R41805486cb0047fe" /><Relationship Type="http://schemas.openxmlformats.org/officeDocument/2006/relationships/slide" Target="/ppt/slides/slide7.xml" Id="R14fd3e12e34c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47aab2717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54920504e4f7e" /><Relationship Type="http://schemas.openxmlformats.org/officeDocument/2006/relationships/theme" Target="/ppt/slideMasters/theme/theme1.xml" Id="R30f28e15f3e0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54920504e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af1b4d182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9d54f7b4f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bf58af666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13d6e64344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37b159ab0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f39fed9fe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0e0cedce8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P3A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11 382 118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ANDRÉ ÅDLAND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Andre Ådland, Vardevegen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992 363 711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