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1ddc0dffeb43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97f95115a4be3"/>
  </p:sldMasterIdLst>
  <p:sldIdLst>
    <p:sldId xmlns:r="http://schemas.openxmlformats.org/officeDocument/2006/relationships" id="256" r:id="R4cb39f3d00514284"/>
    <p:sldId xmlns:r="http://schemas.openxmlformats.org/officeDocument/2006/relationships" id="257" r:id="R06ec70ba76704ec4"/>
    <p:sldId xmlns:r="http://schemas.openxmlformats.org/officeDocument/2006/relationships" id="258" r:id="R50bf1663abbc433b"/>
    <p:sldId xmlns:r="http://schemas.openxmlformats.org/officeDocument/2006/relationships" id="259" r:id="Rc0d003db1c6f4431"/>
    <p:sldId xmlns:r="http://schemas.openxmlformats.org/officeDocument/2006/relationships" id="260" r:id="Rfee7ac9f830f487a"/>
    <p:sldId xmlns:r="http://schemas.openxmlformats.org/officeDocument/2006/relationships" id="261" r:id="R6ead7c9cbde54dce"/>
    <p:sldId xmlns:r="http://schemas.openxmlformats.org/officeDocument/2006/relationships" id="262" r:id="R4f8b31a13aee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97f95115a4be3" /><Relationship Type="http://schemas.openxmlformats.org/officeDocument/2006/relationships/slide" Target="/ppt/slides/slide1.xml" Id="R4cb39f3d00514284" /><Relationship Type="http://schemas.openxmlformats.org/officeDocument/2006/relationships/slide" Target="/ppt/slides/slide2.xml" Id="R06ec70ba76704ec4" /><Relationship Type="http://schemas.openxmlformats.org/officeDocument/2006/relationships/slide" Target="/ppt/slides/slide3.xml" Id="R50bf1663abbc433b" /><Relationship Type="http://schemas.openxmlformats.org/officeDocument/2006/relationships/slide" Target="/ppt/slides/slide4.xml" Id="Rc0d003db1c6f4431" /><Relationship Type="http://schemas.openxmlformats.org/officeDocument/2006/relationships/slide" Target="/ppt/slides/slide5.xml" Id="Rfee7ac9f830f487a" /><Relationship Type="http://schemas.openxmlformats.org/officeDocument/2006/relationships/slide" Target="/ppt/slides/slide6.xml" Id="R6ead7c9cbde54dce" /><Relationship Type="http://schemas.openxmlformats.org/officeDocument/2006/relationships/slide" Target="/ppt/slides/slide7.xml" Id="R4f8b31a13aee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02c2fd9c14f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8f0fd20d7459a" /><Relationship Type="http://schemas.openxmlformats.org/officeDocument/2006/relationships/theme" Target="/ppt/slideMasters/theme/theme1.xml" Id="Rc904b15a183d48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a8f0fd20d745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6516ef62448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35950254c42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1d9bb13ce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21e41688d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f19fa659e43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c4072767a44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f58330115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DIRECTA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DIRECTA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29 984 834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7 474 542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6 589 345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15 793 491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Skjebergveien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jorn@skjeberg-regnskapskontor.no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www.directa.no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992 356 898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