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1bbbeda83741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de9707de494e31"/>
  </p:sldMasterIdLst>
  <p:sldIdLst>
    <p:sldId xmlns:r="http://schemas.openxmlformats.org/officeDocument/2006/relationships" id="256" r:id="Rf3a672079c264f86"/>
    <p:sldId xmlns:r="http://schemas.openxmlformats.org/officeDocument/2006/relationships" id="257" r:id="R7467f21cf79b40a5"/>
    <p:sldId xmlns:r="http://schemas.openxmlformats.org/officeDocument/2006/relationships" id="258" r:id="R615f562a360c4a5c"/>
    <p:sldId xmlns:r="http://schemas.openxmlformats.org/officeDocument/2006/relationships" id="259" r:id="R4b2a90113fe24574"/>
    <p:sldId xmlns:r="http://schemas.openxmlformats.org/officeDocument/2006/relationships" id="260" r:id="R0b4241724abf4c6e"/>
    <p:sldId xmlns:r="http://schemas.openxmlformats.org/officeDocument/2006/relationships" id="261" r:id="R6f24751e65164718"/>
    <p:sldId xmlns:r="http://schemas.openxmlformats.org/officeDocument/2006/relationships" id="262" r:id="R7bbef9be72e945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de9707de494e31" /><Relationship Type="http://schemas.openxmlformats.org/officeDocument/2006/relationships/slide" Target="/ppt/slides/slide1.xml" Id="Rf3a672079c264f86" /><Relationship Type="http://schemas.openxmlformats.org/officeDocument/2006/relationships/slide" Target="/ppt/slides/slide2.xml" Id="R7467f21cf79b40a5" /><Relationship Type="http://schemas.openxmlformats.org/officeDocument/2006/relationships/slide" Target="/ppt/slides/slide3.xml" Id="R615f562a360c4a5c" /><Relationship Type="http://schemas.openxmlformats.org/officeDocument/2006/relationships/slide" Target="/ppt/slides/slide4.xml" Id="R4b2a90113fe24574" /><Relationship Type="http://schemas.openxmlformats.org/officeDocument/2006/relationships/slide" Target="/ppt/slides/slide5.xml" Id="R0b4241724abf4c6e" /><Relationship Type="http://schemas.openxmlformats.org/officeDocument/2006/relationships/slide" Target="/ppt/slides/slide6.xml" Id="R6f24751e65164718" /><Relationship Type="http://schemas.openxmlformats.org/officeDocument/2006/relationships/slide" Target="/ppt/slides/slide7.xml" Id="R7bbef9be72e945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d7edc315b84e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5140286e34c8a" /><Relationship Type="http://schemas.openxmlformats.org/officeDocument/2006/relationships/theme" Target="/ppt/slideMasters/theme/theme1.xml" Id="R7a1c49ebbe1e4b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95140286e34c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c335922f545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b0c8a003e47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8cdbe1c4a43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32a42823541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6cf11a28048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e1cf1b27048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6944720c041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NOREFJELL SKI &amp; SPA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NOREFJELL SKI &amp; SPA AS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203 347 530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7 992 221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6 232 467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9 158 096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48 833 613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NOREFJELL HOTELL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Bøeseter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14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bergan@norefjellskiogspa.no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www.norefjellsparesort.no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992 303 670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