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f4e8b3ff0748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03eb90b8ce40eb"/>
  </p:sldMasterIdLst>
  <p:sldIdLst>
    <p:sldId xmlns:r="http://schemas.openxmlformats.org/officeDocument/2006/relationships" id="256" r:id="R8066a50ff7444ee1"/>
    <p:sldId xmlns:r="http://schemas.openxmlformats.org/officeDocument/2006/relationships" id="257" r:id="Rdebe73efcf3748ae"/>
    <p:sldId xmlns:r="http://schemas.openxmlformats.org/officeDocument/2006/relationships" id="258" r:id="R002f065d54c04b58"/>
    <p:sldId xmlns:r="http://schemas.openxmlformats.org/officeDocument/2006/relationships" id="259" r:id="Rf46e6718895d4564"/>
    <p:sldId xmlns:r="http://schemas.openxmlformats.org/officeDocument/2006/relationships" id="260" r:id="Rdbcef92da27f4629"/>
    <p:sldId xmlns:r="http://schemas.openxmlformats.org/officeDocument/2006/relationships" id="261" r:id="R2b135cdc5b73486a"/>
    <p:sldId xmlns:r="http://schemas.openxmlformats.org/officeDocument/2006/relationships" id="262" r:id="Raad2ab17639142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03eb90b8ce40eb" /><Relationship Type="http://schemas.openxmlformats.org/officeDocument/2006/relationships/slide" Target="/ppt/slides/slide1.xml" Id="R8066a50ff7444ee1" /><Relationship Type="http://schemas.openxmlformats.org/officeDocument/2006/relationships/slide" Target="/ppt/slides/slide2.xml" Id="Rdebe73efcf3748ae" /><Relationship Type="http://schemas.openxmlformats.org/officeDocument/2006/relationships/slide" Target="/ppt/slides/slide3.xml" Id="R002f065d54c04b58" /><Relationship Type="http://schemas.openxmlformats.org/officeDocument/2006/relationships/slide" Target="/ppt/slides/slide4.xml" Id="Rf46e6718895d4564" /><Relationship Type="http://schemas.openxmlformats.org/officeDocument/2006/relationships/slide" Target="/ppt/slides/slide5.xml" Id="Rdbcef92da27f4629" /><Relationship Type="http://schemas.openxmlformats.org/officeDocument/2006/relationships/slide" Target="/ppt/slides/slide6.xml" Id="R2b135cdc5b73486a" /><Relationship Type="http://schemas.openxmlformats.org/officeDocument/2006/relationships/slide" Target="/ppt/slides/slide7.xml" Id="Raad2ab17639142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888efe791540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c30a78c764122" /><Relationship Type="http://schemas.openxmlformats.org/officeDocument/2006/relationships/theme" Target="/ppt/slideMasters/theme/theme1.xml" Id="R2927911a4bf646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ec30a78c7641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5f083c7704c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fb71329764e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501d309db40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37790c0ae47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53ab2002744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c601c455a4a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610ef66084f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 EXTREMUM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 EXTREMUM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5 898 031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5 898 031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HAGLAND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Nordterrassen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992 275 863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