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a114f5dda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cea8a472014379"/>
  </p:sldMasterIdLst>
  <p:sldIdLst>
    <p:sldId xmlns:r="http://schemas.openxmlformats.org/officeDocument/2006/relationships" id="256" r:id="Rc801b4578dcb4e63"/>
    <p:sldId xmlns:r="http://schemas.openxmlformats.org/officeDocument/2006/relationships" id="257" r:id="R8d96da69cb4649d4"/>
    <p:sldId xmlns:r="http://schemas.openxmlformats.org/officeDocument/2006/relationships" id="258" r:id="R3cf60aa6a4fe4aeb"/>
    <p:sldId xmlns:r="http://schemas.openxmlformats.org/officeDocument/2006/relationships" id="259" r:id="Rf60516cb58b94d8b"/>
    <p:sldId xmlns:r="http://schemas.openxmlformats.org/officeDocument/2006/relationships" id="260" r:id="R4a31fc67560f4f05"/>
    <p:sldId xmlns:r="http://schemas.openxmlformats.org/officeDocument/2006/relationships" id="261" r:id="R889bb2ca384d46d7"/>
    <p:sldId xmlns:r="http://schemas.openxmlformats.org/officeDocument/2006/relationships" id="262" r:id="R640777ec30a04b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ea8a472014379" /><Relationship Type="http://schemas.openxmlformats.org/officeDocument/2006/relationships/slide" Target="/ppt/slides/slide1.xml" Id="Rc801b4578dcb4e63" /><Relationship Type="http://schemas.openxmlformats.org/officeDocument/2006/relationships/slide" Target="/ppt/slides/slide2.xml" Id="R8d96da69cb4649d4" /><Relationship Type="http://schemas.openxmlformats.org/officeDocument/2006/relationships/slide" Target="/ppt/slides/slide3.xml" Id="R3cf60aa6a4fe4aeb" /><Relationship Type="http://schemas.openxmlformats.org/officeDocument/2006/relationships/slide" Target="/ppt/slides/slide4.xml" Id="Rf60516cb58b94d8b" /><Relationship Type="http://schemas.openxmlformats.org/officeDocument/2006/relationships/slide" Target="/ppt/slides/slide5.xml" Id="R4a31fc67560f4f05" /><Relationship Type="http://schemas.openxmlformats.org/officeDocument/2006/relationships/slide" Target="/ppt/slides/slide6.xml" Id="R889bb2ca384d46d7" /><Relationship Type="http://schemas.openxmlformats.org/officeDocument/2006/relationships/slide" Target="/ppt/slides/slide7.xml" Id="R640777ec30a04b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36c86a80049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495aad065429f" /><Relationship Type="http://schemas.openxmlformats.org/officeDocument/2006/relationships/theme" Target="/ppt/slideMasters/theme/theme1.xml" Id="Rd5eeb3d7869543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7495aad065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aec5992964b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33768f3d34a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b349e285144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9db50ac48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91be8343443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de7c1a29b4e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1efe7b08c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FREJAN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FREJAN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FREJAN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FREJAN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FREJAN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FREJAN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−1 194 513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437 251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7 871 945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8 127 327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FREJAN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FRANK FREDRIKSEN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IREN JANSSON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FREJAN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Markedsgata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ivar.fredriksen@okoraad.com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okoraad.com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992 234 547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FREJAN AS</a:t>
            </a:r>
          </a:p>
        </p:txBody>
      </p:sp>
    </p:spTree>
  </p:cSld>
  <p:clrMapOvr>
    <a:masterClrMapping xmlns:a="http://schemas.openxmlformats.org/drawingml/2006/main"/>
  </p:clrMapOvr>
</p:sld>
</file>