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8918268e2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cf14cbe354572"/>
  </p:sldMasterIdLst>
  <p:sldIdLst>
    <p:sldId xmlns:r="http://schemas.openxmlformats.org/officeDocument/2006/relationships" id="256" r:id="R5a3dd6e2e9d44273"/>
    <p:sldId xmlns:r="http://schemas.openxmlformats.org/officeDocument/2006/relationships" id="257" r:id="R0a5639a6bfaf4129"/>
    <p:sldId xmlns:r="http://schemas.openxmlformats.org/officeDocument/2006/relationships" id="258" r:id="R05e8fd09411b4504"/>
    <p:sldId xmlns:r="http://schemas.openxmlformats.org/officeDocument/2006/relationships" id="259" r:id="R97425eb158c04d6c"/>
    <p:sldId xmlns:r="http://schemas.openxmlformats.org/officeDocument/2006/relationships" id="260" r:id="Rb3d0483abf854ed9"/>
    <p:sldId xmlns:r="http://schemas.openxmlformats.org/officeDocument/2006/relationships" id="261" r:id="R5fa1775fca114828"/>
    <p:sldId xmlns:r="http://schemas.openxmlformats.org/officeDocument/2006/relationships" id="262" r:id="R9548883862fc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cf14cbe354572" /><Relationship Type="http://schemas.openxmlformats.org/officeDocument/2006/relationships/slide" Target="/ppt/slides/slide1.xml" Id="R5a3dd6e2e9d44273" /><Relationship Type="http://schemas.openxmlformats.org/officeDocument/2006/relationships/slide" Target="/ppt/slides/slide2.xml" Id="R0a5639a6bfaf4129" /><Relationship Type="http://schemas.openxmlformats.org/officeDocument/2006/relationships/slide" Target="/ppt/slides/slide3.xml" Id="R05e8fd09411b4504" /><Relationship Type="http://schemas.openxmlformats.org/officeDocument/2006/relationships/slide" Target="/ppt/slides/slide4.xml" Id="R97425eb158c04d6c" /><Relationship Type="http://schemas.openxmlformats.org/officeDocument/2006/relationships/slide" Target="/ppt/slides/slide5.xml" Id="Rb3d0483abf854ed9" /><Relationship Type="http://schemas.openxmlformats.org/officeDocument/2006/relationships/slide" Target="/ppt/slides/slide6.xml" Id="R5fa1775fca114828" /><Relationship Type="http://schemas.openxmlformats.org/officeDocument/2006/relationships/slide" Target="/ppt/slides/slide7.xml" Id="R9548883862fc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7666f9513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f9fdc9dba4b57" /><Relationship Type="http://schemas.openxmlformats.org/officeDocument/2006/relationships/theme" Target="/ppt/slideMasters/theme/theme1.xml" Id="R97506acfe832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7f9fdc9dba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340f0de29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4cb45b29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6f11836b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6265a7f07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d505533f40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f4c223381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ce168ab80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SKOGENG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17 411 020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20 422 573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FORBERG 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EUGEN FORBERG-SKOGENG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STEIN-ERIK SKOGENG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35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992 229 551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