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99055ce9dd45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90c1d74d444ed3"/>
  </p:sldMasterIdLst>
  <p:sldIdLst>
    <p:sldId xmlns:r="http://schemas.openxmlformats.org/officeDocument/2006/relationships" id="256" r:id="R485498b3b6b64d9b"/>
    <p:sldId xmlns:r="http://schemas.openxmlformats.org/officeDocument/2006/relationships" id="257" r:id="R93073d94b8254707"/>
    <p:sldId xmlns:r="http://schemas.openxmlformats.org/officeDocument/2006/relationships" id="258" r:id="R2d1eba9cfabe406f"/>
    <p:sldId xmlns:r="http://schemas.openxmlformats.org/officeDocument/2006/relationships" id="259" r:id="Rf6dc0c669f3046b2"/>
    <p:sldId xmlns:r="http://schemas.openxmlformats.org/officeDocument/2006/relationships" id="260" r:id="R6d438bf14a5f46c2"/>
    <p:sldId xmlns:r="http://schemas.openxmlformats.org/officeDocument/2006/relationships" id="261" r:id="Rab8b380bd27f4c0e"/>
    <p:sldId xmlns:r="http://schemas.openxmlformats.org/officeDocument/2006/relationships" id="262" r:id="R39a334a792c84d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90c1d74d444ed3" /><Relationship Type="http://schemas.openxmlformats.org/officeDocument/2006/relationships/slide" Target="/ppt/slides/slide1.xml" Id="R485498b3b6b64d9b" /><Relationship Type="http://schemas.openxmlformats.org/officeDocument/2006/relationships/slide" Target="/ppt/slides/slide2.xml" Id="R93073d94b8254707" /><Relationship Type="http://schemas.openxmlformats.org/officeDocument/2006/relationships/slide" Target="/ppt/slides/slide3.xml" Id="R2d1eba9cfabe406f" /><Relationship Type="http://schemas.openxmlformats.org/officeDocument/2006/relationships/slide" Target="/ppt/slides/slide4.xml" Id="Rf6dc0c669f3046b2" /><Relationship Type="http://schemas.openxmlformats.org/officeDocument/2006/relationships/slide" Target="/ppt/slides/slide5.xml" Id="R6d438bf14a5f46c2" /><Relationship Type="http://schemas.openxmlformats.org/officeDocument/2006/relationships/slide" Target="/ppt/slides/slide6.xml" Id="Rab8b380bd27f4c0e" /><Relationship Type="http://schemas.openxmlformats.org/officeDocument/2006/relationships/slide" Target="/ppt/slides/slide7.xml" Id="R39a334a792c84d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022e720e194a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821e707944048" /><Relationship Type="http://schemas.openxmlformats.org/officeDocument/2006/relationships/theme" Target="/ppt/slideMasters/theme/theme1.xml" Id="R73edc529c7cf45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8821e7079440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14f6433324c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fc00965d3341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85fab90ac46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037a83a99247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c9478da7840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b142660bf442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0885e8ab54a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MOSS REVISJONSKONTOR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 REVISJONSKONTOR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23 481 967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5 285 965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4 064 027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10 266 444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19 174 993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MADSEN  –  77,0 %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 JULIUSSEN  –  13,0 %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RAUF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1526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24 79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rune@mossrevisjon.no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992 227 249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REVISJONSKONTOR AS</a:t>
            </a:r>
          </a:p>
        </p:txBody>
      </p:sp>
    </p:spTree>
  </p:cSld>
  <p:clrMapOvr>
    <a:masterClrMapping xmlns:a="http://schemas.openxmlformats.org/drawingml/2006/main"/>
  </p:clrMapOvr>
</p:sld>
</file>