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4c36a9ae174e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c53051c849496e"/>
  </p:sldMasterIdLst>
  <p:sldIdLst>
    <p:sldId xmlns:r="http://schemas.openxmlformats.org/officeDocument/2006/relationships" id="256" r:id="R0bd58c5be66c4974"/>
    <p:sldId xmlns:r="http://schemas.openxmlformats.org/officeDocument/2006/relationships" id="257" r:id="R8e3f507d8af84bb3"/>
    <p:sldId xmlns:r="http://schemas.openxmlformats.org/officeDocument/2006/relationships" id="258" r:id="R18600aab48b84090"/>
    <p:sldId xmlns:r="http://schemas.openxmlformats.org/officeDocument/2006/relationships" id="259" r:id="R1fcaca138ae4445e"/>
    <p:sldId xmlns:r="http://schemas.openxmlformats.org/officeDocument/2006/relationships" id="260" r:id="R885e30b84e354e6b"/>
    <p:sldId xmlns:r="http://schemas.openxmlformats.org/officeDocument/2006/relationships" id="261" r:id="R93e354f12c504345"/>
    <p:sldId xmlns:r="http://schemas.openxmlformats.org/officeDocument/2006/relationships" id="262" r:id="Ra8a3d02cbb3e4a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c53051c849496e" /><Relationship Type="http://schemas.openxmlformats.org/officeDocument/2006/relationships/slide" Target="/ppt/slides/slide1.xml" Id="R0bd58c5be66c4974" /><Relationship Type="http://schemas.openxmlformats.org/officeDocument/2006/relationships/slide" Target="/ppt/slides/slide2.xml" Id="R8e3f507d8af84bb3" /><Relationship Type="http://schemas.openxmlformats.org/officeDocument/2006/relationships/slide" Target="/ppt/slides/slide3.xml" Id="R18600aab48b84090" /><Relationship Type="http://schemas.openxmlformats.org/officeDocument/2006/relationships/slide" Target="/ppt/slides/slide4.xml" Id="R1fcaca138ae4445e" /><Relationship Type="http://schemas.openxmlformats.org/officeDocument/2006/relationships/slide" Target="/ppt/slides/slide5.xml" Id="R885e30b84e354e6b" /><Relationship Type="http://schemas.openxmlformats.org/officeDocument/2006/relationships/slide" Target="/ppt/slides/slide6.xml" Id="R93e354f12c504345" /><Relationship Type="http://schemas.openxmlformats.org/officeDocument/2006/relationships/slide" Target="/ppt/slides/slide7.xml" Id="Ra8a3d02cbb3e4a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8809e9783e47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9e151689b4087" /><Relationship Type="http://schemas.openxmlformats.org/officeDocument/2006/relationships/theme" Target="/ppt/slideMasters/theme/theme1.xml" Id="R117de9579ea244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b9e151689b40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cea4770584a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d04db453f47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e6e8b67524e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8c330ce3f40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cf5d49a6544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18f13ba4744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263fda5d94b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FERDINAND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FERDINAND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FERDINAND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FERDINAND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FERDINAND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FERDINAND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−212 074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30 928 781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195 200 189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201 167 315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FERDINAND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HERLOFSEN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REBEKKA GLASSER HERLOFSEN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FERDINAND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Astrids vei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ah@financepeople.no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992 224 754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FERDINAND INVEST AS</a:t>
            </a:r>
          </a:p>
        </p:txBody>
      </p:sp>
    </p:spTree>
  </p:cSld>
  <p:clrMapOvr>
    <a:masterClrMapping xmlns:a="http://schemas.openxmlformats.org/drawingml/2006/main"/>
  </p:clrMapOvr>
</p:sld>
</file>