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5cbf5773fb46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e124b903114d8a"/>
  </p:sldMasterIdLst>
  <p:sldIdLst>
    <p:sldId xmlns:r="http://schemas.openxmlformats.org/officeDocument/2006/relationships" id="256" r:id="R8f82f0d296bd4e05"/>
    <p:sldId xmlns:r="http://schemas.openxmlformats.org/officeDocument/2006/relationships" id="257" r:id="Rea72227a6d304678"/>
    <p:sldId xmlns:r="http://schemas.openxmlformats.org/officeDocument/2006/relationships" id="258" r:id="R768ee8a05d7e4ba2"/>
    <p:sldId xmlns:r="http://schemas.openxmlformats.org/officeDocument/2006/relationships" id="259" r:id="R441eda4e1524495c"/>
    <p:sldId xmlns:r="http://schemas.openxmlformats.org/officeDocument/2006/relationships" id="260" r:id="R7a85388841de48b5"/>
    <p:sldId xmlns:r="http://schemas.openxmlformats.org/officeDocument/2006/relationships" id="261" r:id="Re7c47963b82d4494"/>
    <p:sldId xmlns:r="http://schemas.openxmlformats.org/officeDocument/2006/relationships" id="262" r:id="R0f4b33d3ec1241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124b903114d8a" /><Relationship Type="http://schemas.openxmlformats.org/officeDocument/2006/relationships/slide" Target="/ppt/slides/slide1.xml" Id="R8f82f0d296bd4e05" /><Relationship Type="http://schemas.openxmlformats.org/officeDocument/2006/relationships/slide" Target="/ppt/slides/slide2.xml" Id="Rea72227a6d304678" /><Relationship Type="http://schemas.openxmlformats.org/officeDocument/2006/relationships/slide" Target="/ppt/slides/slide3.xml" Id="R768ee8a05d7e4ba2" /><Relationship Type="http://schemas.openxmlformats.org/officeDocument/2006/relationships/slide" Target="/ppt/slides/slide4.xml" Id="R441eda4e1524495c" /><Relationship Type="http://schemas.openxmlformats.org/officeDocument/2006/relationships/slide" Target="/ppt/slides/slide5.xml" Id="R7a85388841de48b5" /><Relationship Type="http://schemas.openxmlformats.org/officeDocument/2006/relationships/slide" Target="/ppt/slides/slide6.xml" Id="Re7c47963b82d4494" /><Relationship Type="http://schemas.openxmlformats.org/officeDocument/2006/relationships/slide" Target="/ppt/slides/slide7.xml" Id="R0f4b33d3ec1241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5cbe9e3c847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3bf33e0194467" /><Relationship Type="http://schemas.openxmlformats.org/officeDocument/2006/relationships/theme" Target="/ppt/slideMasters/theme/theme1.xml" Id="R09d842adf57b45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a3bf33e01944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61cbbb0eb4c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c1c4d530f4b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cabf091914a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355d78a574f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c394ebbd141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98219744d4b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503e5f4cf43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AMG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7 178 884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7 214 805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ARE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K Monsen, Haukvegen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54 94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