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68bcfd3f9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e4da7fc654294"/>
  </p:sldMasterIdLst>
  <p:sldIdLst>
    <p:sldId xmlns:r="http://schemas.openxmlformats.org/officeDocument/2006/relationships" id="256" r:id="R3a106cade4ca4243"/>
    <p:sldId xmlns:r="http://schemas.openxmlformats.org/officeDocument/2006/relationships" id="257" r:id="R213d0364bc45482f"/>
    <p:sldId xmlns:r="http://schemas.openxmlformats.org/officeDocument/2006/relationships" id="258" r:id="R2d37a15404794557"/>
    <p:sldId xmlns:r="http://schemas.openxmlformats.org/officeDocument/2006/relationships" id="259" r:id="R4e68103e55b1497d"/>
    <p:sldId xmlns:r="http://schemas.openxmlformats.org/officeDocument/2006/relationships" id="260" r:id="R5bb2eba6cab3476f"/>
    <p:sldId xmlns:r="http://schemas.openxmlformats.org/officeDocument/2006/relationships" id="261" r:id="Rf0c6f6e43b8d49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e4da7fc654294" /><Relationship Type="http://schemas.openxmlformats.org/officeDocument/2006/relationships/slide" Target="/ppt/slides/slide1.xml" Id="R3a106cade4ca4243" /><Relationship Type="http://schemas.openxmlformats.org/officeDocument/2006/relationships/slide" Target="/ppt/slides/slide2.xml" Id="R213d0364bc45482f" /><Relationship Type="http://schemas.openxmlformats.org/officeDocument/2006/relationships/slide" Target="/ppt/slides/slide3.xml" Id="R2d37a15404794557" /><Relationship Type="http://schemas.openxmlformats.org/officeDocument/2006/relationships/slide" Target="/ppt/slides/slide4.xml" Id="R4e68103e55b1497d" /><Relationship Type="http://schemas.openxmlformats.org/officeDocument/2006/relationships/slide" Target="/ppt/slides/slide5.xml" Id="R5bb2eba6cab3476f" /><Relationship Type="http://schemas.openxmlformats.org/officeDocument/2006/relationships/slide" Target="/ppt/slides/slide6.xml" Id="Rf0c6f6e43b8d49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91e5fcd80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19db29b6549fd" /><Relationship Type="http://schemas.openxmlformats.org/officeDocument/2006/relationships/theme" Target="/ppt/slideMasters/theme/theme1.xml" Id="Ra97bd8b40e76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19db29b65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12500695e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00c0b65f7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be2a5031a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e7b966735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f0f500b2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9ff5bcc7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