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c894565ce4d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9f7a0fecea4e1a"/>
  </p:sldMasterIdLst>
  <p:sldIdLst>
    <p:sldId xmlns:r="http://schemas.openxmlformats.org/officeDocument/2006/relationships" id="256" r:id="R63fb773352504264"/>
    <p:sldId xmlns:r="http://schemas.openxmlformats.org/officeDocument/2006/relationships" id="257" r:id="R344bd5bfc8d04f5b"/>
    <p:sldId xmlns:r="http://schemas.openxmlformats.org/officeDocument/2006/relationships" id="258" r:id="Ra67688abcea74088"/>
    <p:sldId xmlns:r="http://schemas.openxmlformats.org/officeDocument/2006/relationships" id="259" r:id="R4a58578de4f0427e"/>
    <p:sldId xmlns:r="http://schemas.openxmlformats.org/officeDocument/2006/relationships" id="260" r:id="Rbcaa3863a35f4477"/>
    <p:sldId xmlns:r="http://schemas.openxmlformats.org/officeDocument/2006/relationships" id="261" r:id="R0fd52e81a5a6450e"/>
    <p:sldId xmlns:r="http://schemas.openxmlformats.org/officeDocument/2006/relationships" id="262" r:id="Rd2621de74261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9f7a0fecea4e1a" /><Relationship Type="http://schemas.openxmlformats.org/officeDocument/2006/relationships/slide" Target="/ppt/slides/slide1.xml" Id="R63fb773352504264" /><Relationship Type="http://schemas.openxmlformats.org/officeDocument/2006/relationships/slide" Target="/ppt/slides/slide2.xml" Id="R344bd5bfc8d04f5b" /><Relationship Type="http://schemas.openxmlformats.org/officeDocument/2006/relationships/slide" Target="/ppt/slides/slide3.xml" Id="Ra67688abcea74088" /><Relationship Type="http://schemas.openxmlformats.org/officeDocument/2006/relationships/slide" Target="/ppt/slides/slide4.xml" Id="R4a58578de4f0427e" /><Relationship Type="http://schemas.openxmlformats.org/officeDocument/2006/relationships/slide" Target="/ppt/slides/slide5.xml" Id="Rbcaa3863a35f4477" /><Relationship Type="http://schemas.openxmlformats.org/officeDocument/2006/relationships/slide" Target="/ppt/slides/slide6.xml" Id="R0fd52e81a5a6450e" /><Relationship Type="http://schemas.openxmlformats.org/officeDocument/2006/relationships/slide" Target="/ppt/slides/slide7.xml" Id="Rd2621de74261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cad085c284c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5a32bd23d4204" /><Relationship Type="http://schemas.openxmlformats.org/officeDocument/2006/relationships/theme" Target="/ppt/slideMasters/theme/theme1.xml" Id="R459bc8612f174a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25a32bd23d42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b9877e4dd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ac1a3b58848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53219bcd846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74f1dda8e4f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54db8beb24f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a1fc7443443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59c37835d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