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77343c23e3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f675022889434d"/>
  </p:sldMasterIdLst>
  <p:sldIdLst>
    <p:sldId xmlns:r="http://schemas.openxmlformats.org/officeDocument/2006/relationships" id="256" r:id="R1f9f80617f7d49ec"/>
    <p:sldId xmlns:r="http://schemas.openxmlformats.org/officeDocument/2006/relationships" id="257" r:id="Rf2abb77ebf504e0c"/>
    <p:sldId xmlns:r="http://schemas.openxmlformats.org/officeDocument/2006/relationships" id="258" r:id="Re10f820907ad4540"/>
    <p:sldId xmlns:r="http://schemas.openxmlformats.org/officeDocument/2006/relationships" id="259" r:id="R121c94e44ca44e0c"/>
    <p:sldId xmlns:r="http://schemas.openxmlformats.org/officeDocument/2006/relationships" id="260" r:id="R2bd9eb81ef5d40b2"/>
    <p:sldId xmlns:r="http://schemas.openxmlformats.org/officeDocument/2006/relationships" id="261" r:id="R504459b79b6a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675022889434d" /><Relationship Type="http://schemas.openxmlformats.org/officeDocument/2006/relationships/slide" Target="/ppt/slides/slide1.xml" Id="R1f9f80617f7d49ec" /><Relationship Type="http://schemas.openxmlformats.org/officeDocument/2006/relationships/slide" Target="/ppt/slides/slide2.xml" Id="Rf2abb77ebf504e0c" /><Relationship Type="http://schemas.openxmlformats.org/officeDocument/2006/relationships/slide" Target="/ppt/slides/slide3.xml" Id="Re10f820907ad4540" /><Relationship Type="http://schemas.openxmlformats.org/officeDocument/2006/relationships/slide" Target="/ppt/slides/slide4.xml" Id="R121c94e44ca44e0c" /><Relationship Type="http://schemas.openxmlformats.org/officeDocument/2006/relationships/slide" Target="/ppt/slides/slide5.xml" Id="R2bd9eb81ef5d40b2" /><Relationship Type="http://schemas.openxmlformats.org/officeDocument/2006/relationships/slide" Target="/ppt/slides/slide6.xml" Id="R504459b79b6a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214678c0142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8366a76da430e" /><Relationship Type="http://schemas.openxmlformats.org/officeDocument/2006/relationships/theme" Target="/ppt/slideMasters/theme/theme1.xml" Id="R2103212f3b484e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a8366a76da43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09478f8c64c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24c80c24c4d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73c52de674f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770e88eb0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978364273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54ebe3374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ACCOUNTING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992 142 278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ACCOUNTING AS</a:t>
            </a:r>
          </a:p>
        </p:txBody>
      </p:sp>
    </p:spTree>
  </p:cSld>
  <p:clrMapOvr>
    <a:masterClrMapping xmlns:a="http://schemas.openxmlformats.org/drawingml/2006/main"/>
  </p:clrMapOvr>
</p:sld>
</file>