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bc44baf53d41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610730c20f4dcf"/>
  </p:sldMasterIdLst>
  <p:sldIdLst>
    <p:sldId xmlns:r="http://schemas.openxmlformats.org/officeDocument/2006/relationships" id="256" r:id="Rfe909ac9f8ae4ca6"/>
    <p:sldId xmlns:r="http://schemas.openxmlformats.org/officeDocument/2006/relationships" id="257" r:id="R92e316b6cedb4c8c"/>
    <p:sldId xmlns:r="http://schemas.openxmlformats.org/officeDocument/2006/relationships" id="258" r:id="Rb1aa19e446b0453f"/>
    <p:sldId xmlns:r="http://schemas.openxmlformats.org/officeDocument/2006/relationships" id="259" r:id="R2c4a565ce2004b83"/>
    <p:sldId xmlns:r="http://schemas.openxmlformats.org/officeDocument/2006/relationships" id="260" r:id="Re7c8f108cc034907"/>
    <p:sldId xmlns:r="http://schemas.openxmlformats.org/officeDocument/2006/relationships" id="261" r:id="Rc6f4c87db9b04fb2"/>
    <p:sldId xmlns:r="http://schemas.openxmlformats.org/officeDocument/2006/relationships" id="262" r:id="Rd07942a4d1324e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610730c20f4dcf" /><Relationship Type="http://schemas.openxmlformats.org/officeDocument/2006/relationships/slide" Target="/ppt/slides/slide1.xml" Id="Rfe909ac9f8ae4ca6" /><Relationship Type="http://schemas.openxmlformats.org/officeDocument/2006/relationships/slide" Target="/ppt/slides/slide2.xml" Id="R92e316b6cedb4c8c" /><Relationship Type="http://schemas.openxmlformats.org/officeDocument/2006/relationships/slide" Target="/ppt/slides/slide3.xml" Id="Rb1aa19e446b0453f" /><Relationship Type="http://schemas.openxmlformats.org/officeDocument/2006/relationships/slide" Target="/ppt/slides/slide4.xml" Id="R2c4a565ce2004b83" /><Relationship Type="http://schemas.openxmlformats.org/officeDocument/2006/relationships/slide" Target="/ppt/slides/slide5.xml" Id="Re7c8f108cc034907" /><Relationship Type="http://schemas.openxmlformats.org/officeDocument/2006/relationships/slide" Target="/ppt/slides/slide6.xml" Id="Rc6f4c87db9b04fb2" /><Relationship Type="http://schemas.openxmlformats.org/officeDocument/2006/relationships/slide" Target="/ppt/slides/slide7.xml" Id="Rd07942a4d1324e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09484921b140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33170dea241e9" /><Relationship Type="http://schemas.openxmlformats.org/officeDocument/2006/relationships/theme" Target="/ppt/slideMasters/theme/theme1.xml" Id="R8f66a43b31a745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433170dea241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efbac409b4c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e4fd6357e4b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4124968f048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cd77d518c46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be08be9a542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350375ca147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d050ae7ef49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APRIORI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APRIORI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APRIORI HOLDING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APRIORI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APRIORI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APRIORI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17 664 144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66 888 487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73 161 536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APRIORI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MARI WIKBORG BUE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INA THERESE WIKBORG TODAL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WIKBORG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UNO WIKBORG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 GEIR WIKBORG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APRIORI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Wedel Jarlsbergs vei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20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pia.wikborg@gmail.com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992 126 787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APRIORI HOLDING AS</a:t>
            </a:r>
          </a:p>
        </p:txBody>
      </p:sp>
    </p:spTree>
  </p:cSld>
  <p:clrMapOvr>
    <a:masterClrMapping xmlns:a="http://schemas.openxmlformats.org/drawingml/2006/main"/>
  </p:clrMapOvr>
</p:sld>
</file>