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e3392a27e4c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067883eb3947d1"/>
  </p:sldMasterIdLst>
  <p:sldIdLst>
    <p:sldId xmlns:r="http://schemas.openxmlformats.org/officeDocument/2006/relationships" id="256" r:id="R20c60826bad34b44"/>
    <p:sldId xmlns:r="http://schemas.openxmlformats.org/officeDocument/2006/relationships" id="257" r:id="R478255b2345e4cea"/>
    <p:sldId xmlns:r="http://schemas.openxmlformats.org/officeDocument/2006/relationships" id="258" r:id="R3bab99d46e264bb1"/>
    <p:sldId xmlns:r="http://schemas.openxmlformats.org/officeDocument/2006/relationships" id="259" r:id="R0a11fca3f6804f34"/>
    <p:sldId xmlns:r="http://schemas.openxmlformats.org/officeDocument/2006/relationships" id="260" r:id="R26f23ab55ff24777"/>
    <p:sldId xmlns:r="http://schemas.openxmlformats.org/officeDocument/2006/relationships" id="261" r:id="R6519cf5c318b42e9"/>
    <p:sldId xmlns:r="http://schemas.openxmlformats.org/officeDocument/2006/relationships" id="262" r:id="Rf9722e4a1c1342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67883eb3947d1" /><Relationship Type="http://schemas.openxmlformats.org/officeDocument/2006/relationships/slide" Target="/ppt/slides/slide1.xml" Id="R20c60826bad34b44" /><Relationship Type="http://schemas.openxmlformats.org/officeDocument/2006/relationships/slide" Target="/ppt/slides/slide2.xml" Id="R478255b2345e4cea" /><Relationship Type="http://schemas.openxmlformats.org/officeDocument/2006/relationships/slide" Target="/ppt/slides/slide3.xml" Id="R3bab99d46e264bb1" /><Relationship Type="http://schemas.openxmlformats.org/officeDocument/2006/relationships/slide" Target="/ppt/slides/slide4.xml" Id="R0a11fca3f6804f34" /><Relationship Type="http://schemas.openxmlformats.org/officeDocument/2006/relationships/slide" Target="/ppt/slides/slide5.xml" Id="R26f23ab55ff24777" /><Relationship Type="http://schemas.openxmlformats.org/officeDocument/2006/relationships/slide" Target="/ppt/slides/slide6.xml" Id="R6519cf5c318b42e9" /><Relationship Type="http://schemas.openxmlformats.org/officeDocument/2006/relationships/slide" Target="/ppt/slides/slide7.xml" Id="Rf9722e4a1c1342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3184ad07541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e549060da4b25" /><Relationship Type="http://schemas.openxmlformats.org/officeDocument/2006/relationships/theme" Target="/ppt/slideMasters/theme/theme1.xml" Id="R041194a5147f4c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de549060da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9575644eb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258c0412b4d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565668e7044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8d8a9f6d0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eb0fff3ff4e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b6698cb254b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d464dbb5146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CAPAX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1 620 386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ODDVIN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