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26cc1c745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06ad78f4c457a"/>
  </p:sldMasterIdLst>
  <p:sldIdLst>
    <p:sldId xmlns:r="http://schemas.openxmlformats.org/officeDocument/2006/relationships" id="256" r:id="R9962c18f17dd445b"/>
    <p:sldId xmlns:r="http://schemas.openxmlformats.org/officeDocument/2006/relationships" id="257" r:id="Ra4a9ade99e924e4b"/>
    <p:sldId xmlns:r="http://schemas.openxmlformats.org/officeDocument/2006/relationships" id="258" r:id="R7c06cf8473b2453a"/>
    <p:sldId xmlns:r="http://schemas.openxmlformats.org/officeDocument/2006/relationships" id="259" r:id="R843894a39d8b4e65"/>
    <p:sldId xmlns:r="http://schemas.openxmlformats.org/officeDocument/2006/relationships" id="260" r:id="Rd0e61802504543c9"/>
    <p:sldId xmlns:r="http://schemas.openxmlformats.org/officeDocument/2006/relationships" id="261" r:id="R317304334cba4108"/>
    <p:sldId xmlns:r="http://schemas.openxmlformats.org/officeDocument/2006/relationships" id="262" r:id="R4aabf27c6f5e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06ad78f4c457a" /><Relationship Type="http://schemas.openxmlformats.org/officeDocument/2006/relationships/slide" Target="/ppt/slides/slide1.xml" Id="R9962c18f17dd445b" /><Relationship Type="http://schemas.openxmlformats.org/officeDocument/2006/relationships/slide" Target="/ppt/slides/slide2.xml" Id="Ra4a9ade99e924e4b" /><Relationship Type="http://schemas.openxmlformats.org/officeDocument/2006/relationships/slide" Target="/ppt/slides/slide3.xml" Id="R7c06cf8473b2453a" /><Relationship Type="http://schemas.openxmlformats.org/officeDocument/2006/relationships/slide" Target="/ppt/slides/slide4.xml" Id="R843894a39d8b4e65" /><Relationship Type="http://schemas.openxmlformats.org/officeDocument/2006/relationships/slide" Target="/ppt/slides/slide5.xml" Id="Rd0e61802504543c9" /><Relationship Type="http://schemas.openxmlformats.org/officeDocument/2006/relationships/slide" Target="/ppt/slides/slide6.xml" Id="R317304334cba4108" /><Relationship Type="http://schemas.openxmlformats.org/officeDocument/2006/relationships/slide" Target="/ppt/slides/slide7.xml" Id="R4aabf27c6f5e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b0d17dab4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0691600047f8" /><Relationship Type="http://schemas.openxmlformats.org/officeDocument/2006/relationships/theme" Target="/ppt/slideMasters/theme/theme1.xml" Id="Rd6d9d54bef1e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706916000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7c12cf83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64526d23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4d2f7ffb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af6e0081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b9166ba0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f8d186abc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35748b84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