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86fc540bb4c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653e9a33714ccd"/>
  </p:sldMasterIdLst>
  <p:sldIdLst>
    <p:sldId xmlns:r="http://schemas.openxmlformats.org/officeDocument/2006/relationships" id="256" r:id="R1616a23ff80d43cb"/>
    <p:sldId xmlns:r="http://schemas.openxmlformats.org/officeDocument/2006/relationships" id="257" r:id="R94df34a2837345a1"/>
    <p:sldId xmlns:r="http://schemas.openxmlformats.org/officeDocument/2006/relationships" id="258" r:id="R96b494ed392d4b4c"/>
    <p:sldId xmlns:r="http://schemas.openxmlformats.org/officeDocument/2006/relationships" id="259" r:id="Radcc0f06c5b64f56"/>
    <p:sldId xmlns:r="http://schemas.openxmlformats.org/officeDocument/2006/relationships" id="260" r:id="R921c9106099645d3"/>
    <p:sldId xmlns:r="http://schemas.openxmlformats.org/officeDocument/2006/relationships" id="261" r:id="Red4aa862a347476f"/>
    <p:sldId xmlns:r="http://schemas.openxmlformats.org/officeDocument/2006/relationships" id="262" r:id="R57ef7426746840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53e9a33714ccd" /><Relationship Type="http://schemas.openxmlformats.org/officeDocument/2006/relationships/slide" Target="/ppt/slides/slide1.xml" Id="R1616a23ff80d43cb" /><Relationship Type="http://schemas.openxmlformats.org/officeDocument/2006/relationships/slide" Target="/ppt/slides/slide2.xml" Id="R94df34a2837345a1" /><Relationship Type="http://schemas.openxmlformats.org/officeDocument/2006/relationships/slide" Target="/ppt/slides/slide3.xml" Id="R96b494ed392d4b4c" /><Relationship Type="http://schemas.openxmlformats.org/officeDocument/2006/relationships/slide" Target="/ppt/slides/slide4.xml" Id="Radcc0f06c5b64f56" /><Relationship Type="http://schemas.openxmlformats.org/officeDocument/2006/relationships/slide" Target="/ppt/slides/slide5.xml" Id="R921c9106099645d3" /><Relationship Type="http://schemas.openxmlformats.org/officeDocument/2006/relationships/slide" Target="/ppt/slides/slide6.xml" Id="Red4aa862a347476f" /><Relationship Type="http://schemas.openxmlformats.org/officeDocument/2006/relationships/slide" Target="/ppt/slides/slide7.xml" Id="R57ef7426746840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10049d58d44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d72661d0b4d04" /><Relationship Type="http://schemas.openxmlformats.org/officeDocument/2006/relationships/theme" Target="/ppt/slideMasters/theme/theme1.xml" Id="Rd5a10d83edc5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0d72661d0b4d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16b612bcc4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faad73958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03758407c4a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3a343b6c640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277d8d4dc42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31fc54e8045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0c03cbc2b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