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37b91bc01741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81061636ff4c12"/>
  </p:sldMasterIdLst>
  <p:sldIdLst>
    <p:sldId xmlns:r="http://schemas.openxmlformats.org/officeDocument/2006/relationships" id="256" r:id="R9e676cc015f34cda"/>
    <p:sldId xmlns:r="http://schemas.openxmlformats.org/officeDocument/2006/relationships" id="257" r:id="Re30f03a20dfb41df"/>
    <p:sldId xmlns:r="http://schemas.openxmlformats.org/officeDocument/2006/relationships" id="258" r:id="R7be697d39db444e7"/>
    <p:sldId xmlns:r="http://schemas.openxmlformats.org/officeDocument/2006/relationships" id="259" r:id="R22e9b25fa9b34bb1"/>
    <p:sldId xmlns:r="http://schemas.openxmlformats.org/officeDocument/2006/relationships" id="260" r:id="R70cfc88aae7c469d"/>
    <p:sldId xmlns:r="http://schemas.openxmlformats.org/officeDocument/2006/relationships" id="261" r:id="R18391ed9db834e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81061636ff4c12" /><Relationship Type="http://schemas.openxmlformats.org/officeDocument/2006/relationships/slide" Target="/ppt/slides/slide1.xml" Id="R9e676cc015f34cda" /><Relationship Type="http://schemas.openxmlformats.org/officeDocument/2006/relationships/slide" Target="/ppt/slides/slide2.xml" Id="Re30f03a20dfb41df" /><Relationship Type="http://schemas.openxmlformats.org/officeDocument/2006/relationships/slide" Target="/ppt/slides/slide3.xml" Id="R7be697d39db444e7" /><Relationship Type="http://schemas.openxmlformats.org/officeDocument/2006/relationships/slide" Target="/ppt/slides/slide4.xml" Id="R22e9b25fa9b34bb1" /><Relationship Type="http://schemas.openxmlformats.org/officeDocument/2006/relationships/slide" Target="/ppt/slides/slide5.xml" Id="R70cfc88aae7c469d" /><Relationship Type="http://schemas.openxmlformats.org/officeDocument/2006/relationships/slide" Target="/ppt/slides/slide6.xml" Id="R18391ed9db834e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cbf0d2abb241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fb62d20d645cc" /><Relationship Type="http://schemas.openxmlformats.org/officeDocument/2006/relationships/theme" Target="/ppt/slideMasters/theme/theme1.xml" Id="Rc8b5e5e7429c4a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4fb62d20d645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90fc3a38f49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ae6bb8d9e48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bbf2465844c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5c74c453345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791843ce047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7fe26213a46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Solnørdalsvegen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6240 Ørskog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992 084 723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