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890162f38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40eb5f7ff4090"/>
  </p:sldMasterIdLst>
  <p:sldIdLst>
    <p:sldId xmlns:r="http://schemas.openxmlformats.org/officeDocument/2006/relationships" id="256" r:id="R06b599108f934274"/>
    <p:sldId xmlns:r="http://schemas.openxmlformats.org/officeDocument/2006/relationships" id="257" r:id="R0d000dfab7fe423a"/>
    <p:sldId xmlns:r="http://schemas.openxmlformats.org/officeDocument/2006/relationships" id="258" r:id="Rff275ee0bd0648f9"/>
    <p:sldId xmlns:r="http://schemas.openxmlformats.org/officeDocument/2006/relationships" id="259" r:id="R223caacb875046a5"/>
    <p:sldId xmlns:r="http://schemas.openxmlformats.org/officeDocument/2006/relationships" id="260" r:id="R068297a9b1874c7c"/>
    <p:sldId xmlns:r="http://schemas.openxmlformats.org/officeDocument/2006/relationships" id="261" r:id="R634d2390fc544533"/>
    <p:sldId xmlns:r="http://schemas.openxmlformats.org/officeDocument/2006/relationships" id="262" r:id="Re927cb613212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40eb5f7ff4090" /><Relationship Type="http://schemas.openxmlformats.org/officeDocument/2006/relationships/slide" Target="/ppt/slides/slide1.xml" Id="R06b599108f934274" /><Relationship Type="http://schemas.openxmlformats.org/officeDocument/2006/relationships/slide" Target="/ppt/slides/slide2.xml" Id="R0d000dfab7fe423a" /><Relationship Type="http://schemas.openxmlformats.org/officeDocument/2006/relationships/slide" Target="/ppt/slides/slide3.xml" Id="Rff275ee0bd0648f9" /><Relationship Type="http://schemas.openxmlformats.org/officeDocument/2006/relationships/slide" Target="/ppt/slides/slide4.xml" Id="R223caacb875046a5" /><Relationship Type="http://schemas.openxmlformats.org/officeDocument/2006/relationships/slide" Target="/ppt/slides/slide5.xml" Id="R068297a9b1874c7c" /><Relationship Type="http://schemas.openxmlformats.org/officeDocument/2006/relationships/slide" Target="/ppt/slides/slide6.xml" Id="R634d2390fc544533" /><Relationship Type="http://schemas.openxmlformats.org/officeDocument/2006/relationships/slide" Target="/ppt/slides/slide7.xml" Id="Re927cb613212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78c0e61dc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ef23c1ac545bc" /><Relationship Type="http://schemas.openxmlformats.org/officeDocument/2006/relationships/theme" Target="/ppt/slideMasters/theme/theme1.xml" Id="R4fbf596f14bf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ef23c1ac5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b65b46c9e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3bf21c6941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ea4678dd7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3c18a49a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eaa04354a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c08d73cee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54ef6532c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FIMLAND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FIMLAND HOLDING AS ble etablert [år] og holder til i Hyggen.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7 452 348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7 166 145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8 553 281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48 734 982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55 660 172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FIMLAND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3442 Hyggen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992 071 923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