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e3adb9e7ae49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bf3137bd2c4b52"/>
  </p:sldMasterIdLst>
  <p:sldIdLst>
    <p:sldId xmlns:r="http://schemas.openxmlformats.org/officeDocument/2006/relationships" id="256" r:id="R69c624b767b3470c"/>
    <p:sldId xmlns:r="http://schemas.openxmlformats.org/officeDocument/2006/relationships" id="257" r:id="Re3394374c4f04816"/>
    <p:sldId xmlns:r="http://schemas.openxmlformats.org/officeDocument/2006/relationships" id="258" r:id="R76bf0d0153c34453"/>
    <p:sldId xmlns:r="http://schemas.openxmlformats.org/officeDocument/2006/relationships" id="259" r:id="R02da650a3f3046a4"/>
    <p:sldId xmlns:r="http://schemas.openxmlformats.org/officeDocument/2006/relationships" id="260" r:id="Rba0e007cde3c4338"/>
    <p:sldId xmlns:r="http://schemas.openxmlformats.org/officeDocument/2006/relationships" id="261" r:id="R2c903ffc05fc486c"/>
    <p:sldId xmlns:r="http://schemas.openxmlformats.org/officeDocument/2006/relationships" id="262" r:id="R3c5f5192b0b04f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bf3137bd2c4b52" /><Relationship Type="http://schemas.openxmlformats.org/officeDocument/2006/relationships/slide" Target="/ppt/slides/slide1.xml" Id="R69c624b767b3470c" /><Relationship Type="http://schemas.openxmlformats.org/officeDocument/2006/relationships/slide" Target="/ppt/slides/slide2.xml" Id="Re3394374c4f04816" /><Relationship Type="http://schemas.openxmlformats.org/officeDocument/2006/relationships/slide" Target="/ppt/slides/slide3.xml" Id="R76bf0d0153c34453" /><Relationship Type="http://schemas.openxmlformats.org/officeDocument/2006/relationships/slide" Target="/ppt/slides/slide4.xml" Id="R02da650a3f3046a4" /><Relationship Type="http://schemas.openxmlformats.org/officeDocument/2006/relationships/slide" Target="/ppt/slides/slide5.xml" Id="Rba0e007cde3c4338" /><Relationship Type="http://schemas.openxmlformats.org/officeDocument/2006/relationships/slide" Target="/ppt/slides/slide6.xml" Id="R2c903ffc05fc486c" /><Relationship Type="http://schemas.openxmlformats.org/officeDocument/2006/relationships/slide" Target="/ppt/slides/slide7.xml" Id="R3c5f5192b0b04f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f528969f9048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08001e330c4051" /><Relationship Type="http://schemas.openxmlformats.org/officeDocument/2006/relationships/theme" Target="/ppt/slideMasters/theme/theme1.xml" Id="Red4c94473fc04e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08001e330c40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a80a21463242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69234739f447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8eb0adfa1748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05530163804b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9dda7bac654c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6a92c647ad4f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5927d4784842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VILMART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VILMART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VILMART AS ble etablert [år] og holder til i Nittedal.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VILMART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VILMART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VILMART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625 794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6 960 638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8 065 323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VILMART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VILDE MARTINSEN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VILMART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Rauerskauveien 580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1482 Nittedal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992 064 889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VILMART AS</a:t>
            </a:r>
          </a:p>
        </p:txBody>
      </p:sp>
    </p:spTree>
  </p:cSld>
  <p:clrMapOvr>
    <a:masterClrMapping xmlns:a="http://schemas.openxmlformats.org/drawingml/2006/main"/>
  </p:clrMapOvr>
</p:sld>
</file>