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1ad7b0f07047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a80c403ee94ced"/>
  </p:sldMasterIdLst>
  <p:sldIdLst>
    <p:sldId xmlns:r="http://schemas.openxmlformats.org/officeDocument/2006/relationships" id="256" r:id="Rcb191f2f7c4c4909"/>
    <p:sldId xmlns:r="http://schemas.openxmlformats.org/officeDocument/2006/relationships" id="257" r:id="R2264f0e322194021"/>
    <p:sldId xmlns:r="http://schemas.openxmlformats.org/officeDocument/2006/relationships" id="258" r:id="R33a9f35ae3904f6b"/>
    <p:sldId xmlns:r="http://schemas.openxmlformats.org/officeDocument/2006/relationships" id="259" r:id="R5265fc182fe44a72"/>
    <p:sldId xmlns:r="http://schemas.openxmlformats.org/officeDocument/2006/relationships" id="260" r:id="R3a5ecd2a7fab4d44"/>
    <p:sldId xmlns:r="http://schemas.openxmlformats.org/officeDocument/2006/relationships" id="261" r:id="R18a33a464f804864"/>
    <p:sldId xmlns:r="http://schemas.openxmlformats.org/officeDocument/2006/relationships" id="262" r:id="R8c1be19aa3a24e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a80c403ee94ced" /><Relationship Type="http://schemas.openxmlformats.org/officeDocument/2006/relationships/slide" Target="/ppt/slides/slide1.xml" Id="Rcb191f2f7c4c4909" /><Relationship Type="http://schemas.openxmlformats.org/officeDocument/2006/relationships/slide" Target="/ppt/slides/slide2.xml" Id="R2264f0e322194021" /><Relationship Type="http://schemas.openxmlformats.org/officeDocument/2006/relationships/slide" Target="/ppt/slides/slide3.xml" Id="R33a9f35ae3904f6b" /><Relationship Type="http://schemas.openxmlformats.org/officeDocument/2006/relationships/slide" Target="/ppt/slides/slide4.xml" Id="R5265fc182fe44a72" /><Relationship Type="http://schemas.openxmlformats.org/officeDocument/2006/relationships/slide" Target="/ppt/slides/slide5.xml" Id="R3a5ecd2a7fab4d44" /><Relationship Type="http://schemas.openxmlformats.org/officeDocument/2006/relationships/slide" Target="/ppt/slides/slide6.xml" Id="R18a33a464f804864" /><Relationship Type="http://schemas.openxmlformats.org/officeDocument/2006/relationships/slide" Target="/ppt/slides/slide7.xml" Id="R8c1be19aa3a24e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5821e0ffa045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4933833ac4a7a" /><Relationship Type="http://schemas.openxmlformats.org/officeDocument/2006/relationships/theme" Target="/ppt/slideMasters/theme/theme1.xml" Id="R210392bedc1147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a4933833ac4a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a84073bfc4c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6b1e687e445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2b383b43f49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8cde222684a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ad21ce10842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9a13b383047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e5bbb41814f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JÆDEREN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JÆDEREN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JÆDEREN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JÆDEREN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JÆDEREN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JÆDEREN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2 192 104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224 923 233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226 006 277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JÆDEREN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HODNE STEENSLAND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JÆDEREN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21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992 060 409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JÆDEREN AS</a:t>
            </a:r>
          </a:p>
        </p:txBody>
      </p:sp>
    </p:spTree>
  </p:cSld>
  <p:clrMapOvr>
    <a:masterClrMapping xmlns:a="http://schemas.openxmlformats.org/drawingml/2006/main"/>
  </p:clrMapOvr>
</p:sld>
</file>