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3ea687ff874c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a6de1687f04fbf"/>
  </p:sldMasterIdLst>
  <p:sldIdLst>
    <p:sldId xmlns:r="http://schemas.openxmlformats.org/officeDocument/2006/relationships" id="256" r:id="R26a1ed71980d4e12"/>
    <p:sldId xmlns:r="http://schemas.openxmlformats.org/officeDocument/2006/relationships" id="257" r:id="R566407c2b48244fb"/>
    <p:sldId xmlns:r="http://schemas.openxmlformats.org/officeDocument/2006/relationships" id="258" r:id="R91811ee925c6426c"/>
    <p:sldId xmlns:r="http://schemas.openxmlformats.org/officeDocument/2006/relationships" id="259" r:id="R09671a3cffda4b11"/>
    <p:sldId xmlns:r="http://schemas.openxmlformats.org/officeDocument/2006/relationships" id="260" r:id="R40230e1467de41ad"/>
    <p:sldId xmlns:r="http://schemas.openxmlformats.org/officeDocument/2006/relationships" id="261" r:id="Rcace48732aaa4080"/>
    <p:sldId xmlns:r="http://schemas.openxmlformats.org/officeDocument/2006/relationships" id="262" r:id="Rd8fe5429c5044f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a6de1687f04fbf" /><Relationship Type="http://schemas.openxmlformats.org/officeDocument/2006/relationships/slide" Target="/ppt/slides/slide1.xml" Id="R26a1ed71980d4e12" /><Relationship Type="http://schemas.openxmlformats.org/officeDocument/2006/relationships/slide" Target="/ppt/slides/slide2.xml" Id="R566407c2b48244fb" /><Relationship Type="http://schemas.openxmlformats.org/officeDocument/2006/relationships/slide" Target="/ppt/slides/slide3.xml" Id="R91811ee925c6426c" /><Relationship Type="http://schemas.openxmlformats.org/officeDocument/2006/relationships/slide" Target="/ppt/slides/slide4.xml" Id="R09671a3cffda4b11" /><Relationship Type="http://schemas.openxmlformats.org/officeDocument/2006/relationships/slide" Target="/ppt/slides/slide5.xml" Id="R40230e1467de41ad" /><Relationship Type="http://schemas.openxmlformats.org/officeDocument/2006/relationships/slide" Target="/ppt/slides/slide6.xml" Id="Rcace48732aaa4080" /><Relationship Type="http://schemas.openxmlformats.org/officeDocument/2006/relationships/slide" Target="/ppt/slides/slide7.xml" Id="Rd8fe5429c5044f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d0cf0d2fa94d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6d0ac25e34f06" /><Relationship Type="http://schemas.openxmlformats.org/officeDocument/2006/relationships/theme" Target="/ppt/slideMasters/theme/theme1.xml" Id="Rbdd9faf9653a4e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26d0ac25e34f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df96fdbd741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a2983e50541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2ee90636748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3d7518af043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a7ca745cf4c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d9893e3684e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51059834f4f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MONINGS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MONINGS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1 752 093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206 790 848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206 801 579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MONA HODNE STEENSLAND FREUCHEN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21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992 060 379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MONINGS AS</a:t>
            </a:r>
          </a:p>
        </p:txBody>
      </p:sp>
    </p:spTree>
  </p:cSld>
  <p:clrMapOvr>
    <a:masterClrMapping xmlns:a="http://schemas.openxmlformats.org/drawingml/2006/main"/>
  </p:clrMapOvr>
</p:sld>
</file>