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6df2a7b84f4c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b1075ea41244ad"/>
  </p:sldMasterIdLst>
  <p:sldIdLst>
    <p:sldId xmlns:r="http://schemas.openxmlformats.org/officeDocument/2006/relationships" id="256" r:id="R859d5600260049d9"/>
    <p:sldId xmlns:r="http://schemas.openxmlformats.org/officeDocument/2006/relationships" id="257" r:id="Re04d3bd5175b4ec0"/>
    <p:sldId xmlns:r="http://schemas.openxmlformats.org/officeDocument/2006/relationships" id="258" r:id="R301a1fa117f140bc"/>
    <p:sldId xmlns:r="http://schemas.openxmlformats.org/officeDocument/2006/relationships" id="259" r:id="R6c6a1dbc9b804c8c"/>
    <p:sldId xmlns:r="http://schemas.openxmlformats.org/officeDocument/2006/relationships" id="260" r:id="R98fb8bb5276840ff"/>
    <p:sldId xmlns:r="http://schemas.openxmlformats.org/officeDocument/2006/relationships" id="261" r:id="Rb887a4b87c50438e"/>
    <p:sldId xmlns:r="http://schemas.openxmlformats.org/officeDocument/2006/relationships" id="262" r:id="R9a0d5ca4eaff4f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b1075ea41244ad" /><Relationship Type="http://schemas.openxmlformats.org/officeDocument/2006/relationships/slide" Target="/ppt/slides/slide1.xml" Id="R859d5600260049d9" /><Relationship Type="http://schemas.openxmlformats.org/officeDocument/2006/relationships/slide" Target="/ppt/slides/slide2.xml" Id="Re04d3bd5175b4ec0" /><Relationship Type="http://schemas.openxmlformats.org/officeDocument/2006/relationships/slide" Target="/ppt/slides/slide3.xml" Id="R301a1fa117f140bc" /><Relationship Type="http://schemas.openxmlformats.org/officeDocument/2006/relationships/slide" Target="/ppt/slides/slide4.xml" Id="R6c6a1dbc9b804c8c" /><Relationship Type="http://schemas.openxmlformats.org/officeDocument/2006/relationships/slide" Target="/ppt/slides/slide5.xml" Id="R98fb8bb5276840ff" /><Relationship Type="http://schemas.openxmlformats.org/officeDocument/2006/relationships/slide" Target="/ppt/slides/slide6.xml" Id="Rb887a4b87c50438e" /><Relationship Type="http://schemas.openxmlformats.org/officeDocument/2006/relationships/slide" Target="/ppt/slides/slide7.xml" Id="R9a0d5ca4eaff4f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3a510eaee548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42dbefd596469b" /><Relationship Type="http://schemas.openxmlformats.org/officeDocument/2006/relationships/theme" Target="/ppt/slideMasters/theme/theme1.xml" Id="Rba8b37fe854e40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42dbefd59646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19d56d21a4c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df09d921c49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3936bd1034b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1e2dda8a44b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8b72e4afe42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ffcf0d5c7d43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47b3de2e744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CHRYSTIE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CHRYSTIE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CHRYSTIE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CHRYSTIE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CHRYSTIE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CHRYSTIE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−143 601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2 628 566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10 164 562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CHRYSTIE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RASMUS CHRYSTIE EVRIN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CHRYSTIE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Rasmus C. Evrin, Nordseterveien 3C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992 012 307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CHRYSTIE INVEST AS</a:t>
            </a:r>
          </a:p>
        </p:txBody>
      </p:sp>
    </p:spTree>
  </p:cSld>
  <p:clrMapOvr>
    <a:masterClrMapping xmlns:a="http://schemas.openxmlformats.org/drawingml/2006/main"/>
  </p:clrMapOvr>
</p:sld>
</file>