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c040249e2045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2b9a74caf341a3"/>
  </p:sldMasterIdLst>
  <p:sldIdLst>
    <p:sldId xmlns:r="http://schemas.openxmlformats.org/officeDocument/2006/relationships" id="256" r:id="R98f12cdd20bb4bce"/>
    <p:sldId xmlns:r="http://schemas.openxmlformats.org/officeDocument/2006/relationships" id="257" r:id="R09532f7051ac4f26"/>
    <p:sldId xmlns:r="http://schemas.openxmlformats.org/officeDocument/2006/relationships" id="258" r:id="Rf8dc5697bb824154"/>
    <p:sldId xmlns:r="http://schemas.openxmlformats.org/officeDocument/2006/relationships" id="259" r:id="R2d68fc9f06374ef1"/>
    <p:sldId xmlns:r="http://schemas.openxmlformats.org/officeDocument/2006/relationships" id="260" r:id="Rd67c2000173b4395"/>
    <p:sldId xmlns:r="http://schemas.openxmlformats.org/officeDocument/2006/relationships" id="261" r:id="Ra296865317494a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b9a74caf341a3" /><Relationship Type="http://schemas.openxmlformats.org/officeDocument/2006/relationships/slide" Target="/ppt/slides/slide1.xml" Id="R98f12cdd20bb4bce" /><Relationship Type="http://schemas.openxmlformats.org/officeDocument/2006/relationships/slide" Target="/ppt/slides/slide2.xml" Id="R09532f7051ac4f26" /><Relationship Type="http://schemas.openxmlformats.org/officeDocument/2006/relationships/slide" Target="/ppt/slides/slide3.xml" Id="Rf8dc5697bb824154" /><Relationship Type="http://schemas.openxmlformats.org/officeDocument/2006/relationships/slide" Target="/ppt/slides/slide4.xml" Id="R2d68fc9f06374ef1" /><Relationship Type="http://schemas.openxmlformats.org/officeDocument/2006/relationships/slide" Target="/ppt/slides/slide5.xml" Id="Rd67c2000173b4395" /><Relationship Type="http://schemas.openxmlformats.org/officeDocument/2006/relationships/slide" Target="/ppt/slides/slide6.xml" Id="Ra296865317494a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f096db1764a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d7cbd27384d98" /><Relationship Type="http://schemas.openxmlformats.org/officeDocument/2006/relationships/theme" Target="/ppt/slideMasters/theme/theme1.xml" Id="R067b562a14f549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bd7cbd27384d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006cffc2d40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12697282441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01e884cdc40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d4122d23e46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0185d303d4b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62ceb399b44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CHRYSTIE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Rasmus C. Evrin, Nordseterveien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992 012 307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