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7f0153746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21a1aa2a34fcc"/>
  </p:sldMasterIdLst>
  <p:sldIdLst>
    <p:sldId xmlns:r="http://schemas.openxmlformats.org/officeDocument/2006/relationships" id="256" r:id="R74e199490d054b3e"/>
    <p:sldId xmlns:r="http://schemas.openxmlformats.org/officeDocument/2006/relationships" id="257" r:id="R35a5ece8e2a24e9f"/>
    <p:sldId xmlns:r="http://schemas.openxmlformats.org/officeDocument/2006/relationships" id="258" r:id="Rb431aca1b50548e9"/>
    <p:sldId xmlns:r="http://schemas.openxmlformats.org/officeDocument/2006/relationships" id="259" r:id="Rbe43fba2183b4c53"/>
    <p:sldId xmlns:r="http://schemas.openxmlformats.org/officeDocument/2006/relationships" id="260" r:id="R1ddb9ec0561b4bee"/>
    <p:sldId xmlns:r="http://schemas.openxmlformats.org/officeDocument/2006/relationships" id="261" r:id="R940c0fa557534d4c"/>
    <p:sldId xmlns:r="http://schemas.openxmlformats.org/officeDocument/2006/relationships" id="262" r:id="R040d0ce5006a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21a1aa2a34fcc" /><Relationship Type="http://schemas.openxmlformats.org/officeDocument/2006/relationships/slide" Target="/ppt/slides/slide1.xml" Id="R74e199490d054b3e" /><Relationship Type="http://schemas.openxmlformats.org/officeDocument/2006/relationships/slide" Target="/ppt/slides/slide2.xml" Id="R35a5ece8e2a24e9f" /><Relationship Type="http://schemas.openxmlformats.org/officeDocument/2006/relationships/slide" Target="/ppt/slides/slide3.xml" Id="Rb431aca1b50548e9" /><Relationship Type="http://schemas.openxmlformats.org/officeDocument/2006/relationships/slide" Target="/ppt/slides/slide4.xml" Id="Rbe43fba2183b4c53" /><Relationship Type="http://schemas.openxmlformats.org/officeDocument/2006/relationships/slide" Target="/ppt/slides/slide5.xml" Id="R1ddb9ec0561b4bee" /><Relationship Type="http://schemas.openxmlformats.org/officeDocument/2006/relationships/slide" Target="/ppt/slides/slide6.xml" Id="R940c0fa557534d4c" /><Relationship Type="http://schemas.openxmlformats.org/officeDocument/2006/relationships/slide" Target="/ppt/slides/slide7.xml" Id="R040d0ce5006a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feae4f088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61568e3d74016" /><Relationship Type="http://schemas.openxmlformats.org/officeDocument/2006/relationships/theme" Target="/ppt/slideMasters/theme/theme1.xml" Id="R2f600866214f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61568e3d7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eca3a8d9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3397ad51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b933eb13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9dbe77bf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0565f32f5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7b84051f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d7474c00b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17 469 421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17 548 213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NGUYEN, BICH PHUONG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Freddie Morgan Fredriksen, Rostaliene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freddie@paretorevisjon.no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