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435734968642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d3e60caeb74d91"/>
  </p:sldMasterIdLst>
  <p:sldIdLst>
    <p:sldId xmlns:r="http://schemas.openxmlformats.org/officeDocument/2006/relationships" id="256" r:id="Rbbcfd2761ad74be3"/>
    <p:sldId xmlns:r="http://schemas.openxmlformats.org/officeDocument/2006/relationships" id="257" r:id="Rd90ea4a946e5460c"/>
    <p:sldId xmlns:r="http://schemas.openxmlformats.org/officeDocument/2006/relationships" id="258" r:id="R3da6a08d59d74286"/>
    <p:sldId xmlns:r="http://schemas.openxmlformats.org/officeDocument/2006/relationships" id="259" r:id="R52e84bf3dc234638"/>
    <p:sldId xmlns:r="http://schemas.openxmlformats.org/officeDocument/2006/relationships" id="260" r:id="Re9198fc5ba684f85"/>
    <p:sldId xmlns:r="http://schemas.openxmlformats.org/officeDocument/2006/relationships" id="261" r:id="R1b01b6c0a686416c"/>
    <p:sldId xmlns:r="http://schemas.openxmlformats.org/officeDocument/2006/relationships" id="262" r:id="Rbc64f8cdc0b34e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3e60caeb74d91" /><Relationship Type="http://schemas.openxmlformats.org/officeDocument/2006/relationships/slide" Target="/ppt/slides/slide1.xml" Id="Rbbcfd2761ad74be3" /><Relationship Type="http://schemas.openxmlformats.org/officeDocument/2006/relationships/slide" Target="/ppt/slides/slide2.xml" Id="Rd90ea4a946e5460c" /><Relationship Type="http://schemas.openxmlformats.org/officeDocument/2006/relationships/slide" Target="/ppt/slides/slide3.xml" Id="R3da6a08d59d74286" /><Relationship Type="http://schemas.openxmlformats.org/officeDocument/2006/relationships/slide" Target="/ppt/slides/slide4.xml" Id="R52e84bf3dc234638" /><Relationship Type="http://schemas.openxmlformats.org/officeDocument/2006/relationships/slide" Target="/ppt/slides/slide5.xml" Id="Re9198fc5ba684f85" /><Relationship Type="http://schemas.openxmlformats.org/officeDocument/2006/relationships/slide" Target="/ppt/slides/slide6.xml" Id="R1b01b6c0a686416c" /><Relationship Type="http://schemas.openxmlformats.org/officeDocument/2006/relationships/slide" Target="/ppt/slides/slide7.xml" Id="Rbc64f8cdc0b34e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a07c2260949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c8aa3d6554c16" /><Relationship Type="http://schemas.openxmlformats.org/officeDocument/2006/relationships/theme" Target="/ppt/slideMasters/theme/theme1.xml" Id="Ra663d5cfb5334e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1c8aa3d6554c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774cbfb6d49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7d4cca2c341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6c6929a8f4f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05ba3b9da42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3730a17e24a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58cfc0b0049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6650ff59840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HSI INVEST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2 324 820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2 546 702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13 590 408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13 668 682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SKIBREK HERMAN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Herman Skibrek, Engebråtan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991 954 449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