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91a64715f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cc229780b4439"/>
  </p:sldMasterIdLst>
  <p:sldIdLst>
    <p:sldId xmlns:r="http://schemas.openxmlformats.org/officeDocument/2006/relationships" id="256" r:id="R74377d9c077d4f5f"/>
    <p:sldId xmlns:r="http://schemas.openxmlformats.org/officeDocument/2006/relationships" id="257" r:id="R37479b16d0a043f3"/>
    <p:sldId xmlns:r="http://schemas.openxmlformats.org/officeDocument/2006/relationships" id="258" r:id="R1c57f962613b472f"/>
    <p:sldId xmlns:r="http://schemas.openxmlformats.org/officeDocument/2006/relationships" id="259" r:id="Rc4ace71668a147ec"/>
    <p:sldId xmlns:r="http://schemas.openxmlformats.org/officeDocument/2006/relationships" id="260" r:id="Re6afff18b1d04f18"/>
    <p:sldId xmlns:r="http://schemas.openxmlformats.org/officeDocument/2006/relationships" id="261" r:id="Rb2ca1c899b47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cc229780b4439" /><Relationship Type="http://schemas.openxmlformats.org/officeDocument/2006/relationships/slide" Target="/ppt/slides/slide1.xml" Id="R74377d9c077d4f5f" /><Relationship Type="http://schemas.openxmlformats.org/officeDocument/2006/relationships/slide" Target="/ppt/slides/slide2.xml" Id="R37479b16d0a043f3" /><Relationship Type="http://schemas.openxmlformats.org/officeDocument/2006/relationships/slide" Target="/ppt/slides/slide3.xml" Id="R1c57f962613b472f" /><Relationship Type="http://schemas.openxmlformats.org/officeDocument/2006/relationships/slide" Target="/ppt/slides/slide4.xml" Id="Rc4ace71668a147ec" /><Relationship Type="http://schemas.openxmlformats.org/officeDocument/2006/relationships/slide" Target="/ppt/slides/slide5.xml" Id="Re6afff18b1d04f18" /><Relationship Type="http://schemas.openxmlformats.org/officeDocument/2006/relationships/slide" Target="/ppt/slides/slide6.xml" Id="Rb2ca1c899b47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8369b1529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45fbdc7b4596" /><Relationship Type="http://schemas.openxmlformats.org/officeDocument/2006/relationships/theme" Target="/ppt/slideMasters/theme/theme1.xml" Id="R032068554730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a45fbdc7b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dbf8a02c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1acaf3a2c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c42796e7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29f5afd3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11dc90e3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cf3a5fd9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