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f802d743cd42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37ceac77d04c7f"/>
  </p:sldMasterIdLst>
  <p:sldIdLst>
    <p:sldId xmlns:r="http://schemas.openxmlformats.org/officeDocument/2006/relationships" id="256" r:id="R52544f15e5c34b94"/>
    <p:sldId xmlns:r="http://schemas.openxmlformats.org/officeDocument/2006/relationships" id="257" r:id="R1f59c579eed246b4"/>
    <p:sldId xmlns:r="http://schemas.openxmlformats.org/officeDocument/2006/relationships" id="258" r:id="Rdaec282ab6ea4794"/>
    <p:sldId xmlns:r="http://schemas.openxmlformats.org/officeDocument/2006/relationships" id="259" r:id="Rcc41b5253f714e33"/>
    <p:sldId xmlns:r="http://schemas.openxmlformats.org/officeDocument/2006/relationships" id="260" r:id="R3529c651d2a640f3"/>
    <p:sldId xmlns:r="http://schemas.openxmlformats.org/officeDocument/2006/relationships" id="261" r:id="R601b6bf438ac4d3d"/>
    <p:sldId xmlns:r="http://schemas.openxmlformats.org/officeDocument/2006/relationships" id="262" r:id="R045f5dee96e74e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37ceac77d04c7f" /><Relationship Type="http://schemas.openxmlformats.org/officeDocument/2006/relationships/slide" Target="/ppt/slides/slide1.xml" Id="R52544f15e5c34b94" /><Relationship Type="http://schemas.openxmlformats.org/officeDocument/2006/relationships/slide" Target="/ppt/slides/slide2.xml" Id="R1f59c579eed246b4" /><Relationship Type="http://schemas.openxmlformats.org/officeDocument/2006/relationships/slide" Target="/ppt/slides/slide3.xml" Id="Rdaec282ab6ea4794" /><Relationship Type="http://schemas.openxmlformats.org/officeDocument/2006/relationships/slide" Target="/ppt/slides/slide4.xml" Id="Rcc41b5253f714e33" /><Relationship Type="http://schemas.openxmlformats.org/officeDocument/2006/relationships/slide" Target="/ppt/slides/slide5.xml" Id="R3529c651d2a640f3" /><Relationship Type="http://schemas.openxmlformats.org/officeDocument/2006/relationships/slide" Target="/ppt/slides/slide6.xml" Id="R601b6bf438ac4d3d" /><Relationship Type="http://schemas.openxmlformats.org/officeDocument/2006/relationships/slide" Target="/ppt/slides/slide7.xml" Id="R045f5dee96e74e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4d452ba19d4e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498bfea844ece" /><Relationship Type="http://schemas.openxmlformats.org/officeDocument/2006/relationships/theme" Target="/ppt/slideMasters/theme/theme1.xml" Id="R0145b4255ad141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1498bfea844e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f932ce63643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39da94bad47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25f3ac39746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17d0485bd48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172616f304e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4e769da794f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f0b688ea448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PROMATECH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PROMATECH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PROMATECH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PROMATECH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PROMATECH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PROMATECH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3 496 360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423 649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7 395 628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8 360 737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PROMATECH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ARVE 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PROMATECH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Hovlandsvegen 251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stig@processcon.no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991 933 182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PROMATECH AS</a:t>
            </a:r>
          </a:p>
        </p:txBody>
      </p:sp>
    </p:spTree>
  </p:cSld>
  <p:clrMapOvr>
    <a:masterClrMapping xmlns:a="http://schemas.openxmlformats.org/drawingml/2006/main"/>
  </p:clrMapOvr>
</p:sld>
</file>