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d3b81544b546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66639bf8d844ba"/>
  </p:sldMasterIdLst>
  <p:sldIdLst>
    <p:sldId xmlns:r="http://schemas.openxmlformats.org/officeDocument/2006/relationships" id="256" r:id="Re1d439daccd44fef"/>
    <p:sldId xmlns:r="http://schemas.openxmlformats.org/officeDocument/2006/relationships" id="257" r:id="Rb4bfc41c0f1d4196"/>
    <p:sldId xmlns:r="http://schemas.openxmlformats.org/officeDocument/2006/relationships" id="258" r:id="Rff4c6aabacea4bd2"/>
    <p:sldId xmlns:r="http://schemas.openxmlformats.org/officeDocument/2006/relationships" id="259" r:id="R49820581d4ff40c5"/>
    <p:sldId xmlns:r="http://schemas.openxmlformats.org/officeDocument/2006/relationships" id="260" r:id="R428dc7d39f7048f6"/>
    <p:sldId xmlns:r="http://schemas.openxmlformats.org/officeDocument/2006/relationships" id="261" r:id="Rbfe409025ff74700"/>
    <p:sldId xmlns:r="http://schemas.openxmlformats.org/officeDocument/2006/relationships" id="262" r:id="R3aeb51a9b95847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66639bf8d844ba" /><Relationship Type="http://schemas.openxmlformats.org/officeDocument/2006/relationships/slide" Target="/ppt/slides/slide1.xml" Id="Re1d439daccd44fef" /><Relationship Type="http://schemas.openxmlformats.org/officeDocument/2006/relationships/slide" Target="/ppt/slides/slide2.xml" Id="Rb4bfc41c0f1d4196" /><Relationship Type="http://schemas.openxmlformats.org/officeDocument/2006/relationships/slide" Target="/ppt/slides/slide3.xml" Id="Rff4c6aabacea4bd2" /><Relationship Type="http://schemas.openxmlformats.org/officeDocument/2006/relationships/slide" Target="/ppt/slides/slide4.xml" Id="R49820581d4ff40c5" /><Relationship Type="http://schemas.openxmlformats.org/officeDocument/2006/relationships/slide" Target="/ppt/slides/slide5.xml" Id="R428dc7d39f7048f6" /><Relationship Type="http://schemas.openxmlformats.org/officeDocument/2006/relationships/slide" Target="/ppt/slides/slide6.xml" Id="Rbfe409025ff74700" /><Relationship Type="http://schemas.openxmlformats.org/officeDocument/2006/relationships/slide" Target="/ppt/slides/slide7.xml" Id="R3aeb51a9b95847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617c770ca14b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d973c54864744" /><Relationship Type="http://schemas.openxmlformats.org/officeDocument/2006/relationships/theme" Target="/ppt/slideMasters/theme/theme1.xml" Id="R5fa423e17b5e48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ed973c548647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fafbf20c24c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2f04afa7e4d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49e8587af49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f31a1a47048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e7c4496674c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5b6cdf4a04e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12eae1eb843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 AS ble etablert [år] og holder til i Hamarvik.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−7 827 989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93 042 175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665 268 166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671 420 576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INGE NORDHAMMER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INGE NORDHAMMER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7263 Hamarvik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991 923 578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