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9c3c8cfb8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60fd4df234d93"/>
  </p:sldMasterIdLst>
  <p:sldIdLst>
    <p:sldId xmlns:r="http://schemas.openxmlformats.org/officeDocument/2006/relationships" id="256" r:id="R2611546a859a4ed1"/>
    <p:sldId xmlns:r="http://schemas.openxmlformats.org/officeDocument/2006/relationships" id="257" r:id="R080a8f8c000d453a"/>
    <p:sldId xmlns:r="http://schemas.openxmlformats.org/officeDocument/2006/relationships" id="258" r:id="R3df7ad1cdbd54a8a"/>
    <p:sldId xmlns:r="http://schemas.openxmlformats.org/officeDocument/2006/relationships" id="259" r:id="Rbfa917035b5c4acd"/>
    <p:sldId xmlns:r="http://schemas.openxmlformats.org/officeDocument/2006/relationships" id="260" r:id="R525582f607db4761"/>
    <p:sldId xmlns:r="http://schemas.openxmlformats.org/officeDocument/2006/relationships" id="261" r:id="R4de0dd97a904402b"/>
    <p:sldId xmlns:r="http://schemas.openxmlformats.org/officeDocument/2006/relationships" id="262" r:id="Rcb7162f2b131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60fd4df234d93" /><Relationship Type="http://schemas.openxmlformats.org/officeDocument/2006/relationships/slide" Target="/ppt/slides/slide1.xml" Id="R2611546a859a4ed1" /><Relationship Type="http://schemas.openxmlformats.org/officeDocument/2006/relationships/slide" Target="/ppt/slides/slide2.xml" Id="R080a8f8c000d453a" /><Relationship Type="http://schemas.openxmlformats.org/officeDocument/2006/relationships/slide" Target="/ppt/slides/slide3.xml" Id="R3df7ad1cdbd54a8a" /><Relationship Type="http://schemas.openxmlformats.org/officeDocument/2006/relationships/slide" Target="/ppt/slides/slide4.xml" Id="Rbfa917035b5c4acd" /><Relationship Type="http://schemas.openxmlformats.org/officeDocument/2006/relationships/slide" Target="/ppt/slides/slide5.xml" Id="R525582f607db4761" /><Relationship Type="http://schemas.openxmlformats.org/officeDocument/2006/relationships/slide" Target="/ppt/slides/slide6.xml" Id="R4de0dd97a904402b" /><Relationship Type="http://schemas.openxmlformats.org/officeDocument/2006/relationships/slide" Target="/ppt/slides/slide7.xml" Id="Rcb7162f2b131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770073286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9368f7e84ff6" /><Relationship Type="http://schemas.openxmlformats.org/officeDocument/2006/relationships/theme" Target="/ppt/slideMasters/theme/theme1.xml" Id="Rad0d006b9655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69368f7e8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c1c8b7196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a422628f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5dc7d67fb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8194f04e5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1f1a56f20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65dbd47ef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62d61e0c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MYHRVOLD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MYHRVOLD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361 446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9 935 013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MYHRVOLD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MAGNÆS MYHRVOLD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MAGNÆS MYHRVOLD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Langstranda 558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jingmyh@online.no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991 922 393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MYHRVOLD AS</a:t>
            </a:r>
          </a:p>
        </p:txBody>
      </p:sp>
    </p:spTree>
  </p:cSld>
  <p:clrMapOvr>
    <a:masterClrMapping xmlns:a="http://schemas.openxmlformats.org/drawingml/2006/main"/>
  </p:clrMapOvr>
</p:sld>
</file>