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18931234341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76875fe8346b0"/>
  </p:sldMasterIdLst>
  <p:sldIdLst>
    <p:sldId xmlns:r="http://schemas.openxmlformats.org/officeDocument/2006/relationships" id="256" r:id="R0deee5e862a94e9a"/>
    <p:sldId xmlns:r="http://schemas.openxmlformats.org/officeDocument/2006/relationships" id="257" r:id="R71e30bea73d843db"/>
    <p:sldId xmlns:r="http://schemas.openxmlformats.org/officeDocument/2006/relationships" id="258" r:id="Rf06b484da7a54f9e"/>
    <p:sldId xmlns:r="http://schemas.openxmlformats.org/officeDocument/2006/relationships" id="259" r:id="R628419ba8bd14327"/>
    <p:sldId xmlns:r="http://schemas.openxmlformats.org/officeDocument/2006/relationships" id="260" r:id="R228b0deb20404550"/>
    <p:sldId xmlns:r="http://schemas.openxmlformats.org/officeDocument/2006/relationships" id="261" r:id="R2a29f8f3223243c1"/>
    <p:sldId xmlns:r="http://schemas.openxmlformats.org/officeDocument/2006/relationships" id="262" r:id="R9e6cd068a880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76875fe8346b0" /><Relationship Type="http://schemas.openxmlformats.org/officeDocument/2006/relationships/slide" Target="/ppt/slides/slide1.xml" Id="R0deee5e862a94e9a" /><Relationship Type="http://schemas.openxmlformats.org/officeDocument/2006/relationships/slide" Target="/ppt/slides/slide2.xml" Id="R71e30bea73d843db" /><Relationship Type="http://schemas.openxmlformats.org/officeDocument/2006/relationships/slide" Target="/ppt/slides/slide3.xml" Id="Rf06b484da7a54f9e" /><Relationship Type="http://schemas.openxmlformats.org/officeDocument/2006/relationships/slide" Target="/ppt/slides/slide4.xml" Id="R628419ba8bd14327" /><Relationship Type="http://schemas.openxmlformats.org/officeDocument/2006/relationships/slide" Target="/ppt/slides/slide5.xml" Id="R228b0deb20404550" /><Relationship Type="http://schemas.openxmlformats.org/officeDocument/2006/relationships/slide" Target="/ppt/slides/slide6.xml" Id="R2a29f8f3223243c1" /><Relationship Type="http://schemas.openxmlformats.org/officeDocument/2006/relationships/slide" Target="/ppt/slides/slide7.xml" Id="R9e6cd068a880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7a5b019e7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4fb1b23e34fb6" /><Relationship Type="http://schemas.openxmlformats.org/officeDocument/2006/relationships/theme" Target="/ppt/slideMasters/theme/theme1.xml" Id="R4df897cebca8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4fb1b23e34f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aab876a0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8968befe6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b2733ad44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16eee3e28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3fa3f6fc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8c275bf46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8af7f503c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8 538 362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8 418 303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8 197 130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32 308 202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50 998 614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CARSTENSEN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Barga AS, 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terje.bye@barga.no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991 920 528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UNNE INVEST AS</a:t>
            </a:r>
          </a:p>
        </p:txBody>
      </p:sp>
    </p:spTree>
  </p:cSld>
  <p:clrMapOvr>
    <a:masterClrMapping xmlns:a="http://schemas.openxmlformats.org/drawingml/2006/main"/>
  </p:clrMapOvr>
</p:sld>
</file>