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04840d773344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dcb950ff2d43bd"/>
  </p:sldMasterIdLst>
  <p:sldIdLst>
    <p:sldId xmlns:r="http://schemas.openxmlformats.org/officeDocument/2006/relationships" id="256" r:id="Rb24db95364214df5"/>
    <p:sldId xmlns:r="http://schemas.openxmlformats.org/officeDocument/2006/relationships" id="257" r:id="Refde8b967fba4979"/>
    <p:sldId xmlns:r="http://schemas.openxmlformats.org/officeDocument/2006/relationships" id="258" r:id="R75e1e28a95ce4c59"/>
    <p:sldId xmlns:r="http://schemas.openxmlformats.org/officeDocument/2006/relationships" id="259" r:id="Rbb26fd75a3944451"/>
    <p:sldId xmlns:r="http://schemas.openxmlformats.org/officeDocument/2006/relationships" id="260" r:id="R89213fb9cc214056"/>
    <p:sldId xmlns:r="http://schemas.openxmlformats.org/officeDocument/2006/relationships" id="261" r:id="R2c4f597343bf40b9"/>
    <p:sldId xmlns:r="http://schemas.openxmlformats.org/officeDocument/2006/relationships" id="262" r:id="R6f28a9b4258342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dcb950ff2d43bd" /><Relationship Type="http://schemas.openxmlformats.org/officeDocument/2006/relationships/slide" Target="/ppt/slides/slide1.xml" Id="Rb24db95364214df5" /><Relationship Type="http://schemas.openxmlformats.org/officeDocument/2006/relationships/slide" Target="/ppt/slides/slide2.xml" Id="Refde8b967fba4979" /><Relationship Type="http://schemas.openxmlformats.org/officeDocument/2006/relationships/slide" Target="/ppt/slides/slide3.xml" Id="R75e1e28a95ce4c59" /><Relationship Type="http://schemas.openxmlformats.org/officeDocument/2006/relationships/slide" Target="/ppt/slides/slide4.xml" Id="Rbb26fd75a3944451" /><Relationship Type="http://schemas.openxmlformats.org/officeDocument/2006/relationships/slide" Target="/ppt/slides/slide5.xml" Id="R89213fb9cc214056" /><Relationship Type="http://schemas.openxmlformats.org/officeDocument/2006/relationships/slide" Target="/ppt/slides/slide6.xml" Id="R2c4f597343bf40b9" /><Relationship Type="http://schemas.openxmlformats.org/officeDocument/2006/relationships/slide" Target="/ppt/slides/slide7.xml" Id="R6f28a9b4258342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8b451f673f4e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b84cc9b174411" /><Relationship Type="http://schemas.openxmlformats.org/officeDocument/2006/relationships/theme" Target="/ppt/slideMasters/theme/theme1.xml" Id="R8870cfce174d47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6b84cc9b1744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85770001e41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d954bcd9542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64280bfae41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84c403afc43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5393f9cdd4d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55e09311542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98f7453af4e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JOHDI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530 288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362 421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575 168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BAKKEN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JOVAR BAKKEN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Jovar Bakken, Louises gate 26A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991 901 035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JOHDI AS</a:t>
            </a:r>
          </a:p>
        </p:txBody>
      </p:sp>
    </p:spTree>
  </p:cSld>
  <p:clrMapOvr>
    <a:masterClrMapping xmlns:a="http://schemas.openxmlformats.org/drawingml/2006/main"/>
  </p:clrMapOvr>
</p:sld>
</file>