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43a1c5c64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bd145874d415c"/>
  </p:sldMasterIdLst>
  <p:sldIdLst>
    <p:sldId xmlns:r="http://schemas.openxmlformats.org/officeDocument/2006/relationships" id="256" r:id="R0f36b1be02fd4ced"/>
    <p:sldId xmlns:r="http://schemas.openxmlformats.org/officeDocument/2006/relationships" id="257" r:id="Redb1ab27c4854f1e"/>
    <p:sldId xmlns:r="http://schemas.openxmlformats.org/officeDocument/2006/relationships" id="258" r:id="R69a8423109c44311"/>
    <p:sldId xmlns:r="http://schemas.openxmlformats.org/officeDocument/2006/relationships" id="259" r:id="R0cf6cca52d404fdb"/>
    <p:sldId xmlns:r="http://schemas.openxmlformats.org/officeDocument/2006/relationships" id="260" r:id="R05facb9295074335"/>
    <p:sldId xmlns:r="http://schemas.openxmlformats.org/officeDocument/2006/relationships" id="261" r:id="R32d1264ff94b4bce"/>
    <p:sldId xmlns:r="http://schemas.openxmlformats.org/officeDocument/2006/relationships" id="262" r:id="R58b66313a7c1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bd145874d415c" /><Relationship Type="http://schemas.openxmlformats.org/officeDocument/2006/relationships/slide" Target="/ppt/slides/slide1.xml" Id="R0f36b1be02fd4ced" /><Relationship Type="http://schemas.openxmlformats.org/officeDocument/2006/relationships/slide" Target="/ppt/slides/slide2.xml" Id="Redb1ab27c4854f1e" /><Relationship Type="http://schemas.openxmlformats.org/officeDocument/2006/relationships/slide" Target="/ppt/slides/slide3.xml" Id="R69a8423109c44311" /><Relationship Type="http://schemas.openxmlformats.org/officeDocument/2006/relationships/slide" Target="/ppt/slides/slide4.xml" Id="R0cf6cca52d404fdb" /><Relationship Type="http://schemas.openxmlformats.org/officeDocument/2006/relationships/slide" Target="/ppt/slides/slide5.xml" Id="R05facb9295074335" /><Relationship Type="http://schemas.openxmlformats.org/officeDocument/2006/relationships/slide" Target="/ppt/slides/slide6.xml" Id="R32d1264ff94b4bce" /><Relationship Type="http://schemas.openxmlformats.org/officeDocument/2006/relationships/slide" Target="/ppt/slides/slide7.xml" Id="R58b66313a7c1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822dd85e0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6c95a63e4a8e" /><Relationship Type="http://schemas.openxmlformats.org/officeDocument/2006/relationships/theme" Target="/ppt/slideMasters/theme/theme1.xml" Id="Re97b753558c4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56c95a63e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2bf01c6e9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3eb34e980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0f5502b87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8394e1705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1436fb1324e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2eaa951ea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e089f9971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ODDA HOLDING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9 044 203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27 084 191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PETTER STENSLAND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Eitrheimsvegen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19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torpetter@adbodda.com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991 892 753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ODDA HOLDING AS</a:t>
            </a:r>
          </a:p>
        </p:txBody>
      </p:sp>
    </p:spTree>
  </p:cSld>
  <p:clrMapOvr>
    <a:masterClrMapping xmlns:a="http://schemas.openxmlformats.org/drawingml/2006/main"/>
  </p:clrMapOvr>
</p:sld>
</file>